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5" r:id="rId1"/>
    <p:sldMasterId id="2147483767" r:id="rId2"/>
  </p:sldMasterIdLst>
  <p:notesMasterIdLst>
    <p:notesMasterId r:id="rId51"/>
  </p:notesMasterIdLst>
  <p:sldIdLst>
    <p:sldId id="526" r:id="rId3"/>
    <p:sldId id="469" r:id="rId4"/>
    <p:sldId id="448" r:id="rId5"/>
    <p:sldId id="471" r:id="rId6"/>
    <p:sldId id="527" r:id="rId7"/>
    <p:sldId id="528" r:id="rId8"/>
    <p:sldId id="472" r:id="rId9"/>
    <p:sldId id="474" r:id="rId10"/>
    <p:sldId id="529" r:id="rId11"/>
    <p:sldId id="530" r:id="rId12"/>
    <p:sldId id="518" r:id="rId13"/>
    <p:sldId id="519" r:id="rId14"/>
    <p:sldId id="520" r:id="rId15"/>
    <p:sldId id="521" r:id="rId16"/>
    <p:sldId id="522" r:id="rId17"/>
    <p:sldId id="525" r:id="rId18"/>
    <p:sldId id="517" r:id="rId19"/>
    <p:sldId id="531" r:id="rId20"/>
    <p:sldId id="532" r:id="rId21"/>
    <p:sldId id="480" r:id="rId22"/>
    <p:sldId id="481" r:id="rId23"/>
    <p:sldId id="543" r:id="rId24"/>
    <p:sldId id="546" r:id="rId25"/>
    <p:sldId id="533" r:id="rId26"/>
    <p:sldId id="534" r:id="rId27"/>
    <p:sldId id="535" r:id="rId28"/>
    <p:sldId id="547" r:id="rId29"/>
    <p:sldId id="536" r:id="rId30"/>
    <p:sldId id="537" r:id="rId31"/>
    <p:sldId id="538" r:id="rId32"/>
    <p:sldId id="539" r:id="rId33"/>
    <p:sldId id="540" r:id="rId34"/>
    <p:sldId id="541" r:id="rId35"/>
    <p:sldId id="542" r:id="rId36"/>
    <p:sldId id="524" r:id="rId37"/>
    <p:sldId id="544" r:id="rId38"/>
    <p:sldId id="494" r:id="rId39"/>
    <p:sldId id="495" r:id="rId40"/>
    <p:sldId id="496" r:id="rId41"/>
    <p:sldId id="497" r:id="rId42"/>
    <p:sldId id="498" r:id="rId43"/>
    <p:sldId id="499" r:id="rId44"/>
    <p:sldId id="500" r:id="rId45"/>
    <p:sldId id="501" r:id="rId46"/>
    <p:sldId id="502" r:id="rId47"/>
    <p:sldId id="503" r:id="rId48"/>
    <p:sldId id="504" r:id="rId49"/>
    <p:sldId id="505" r:id="rId50"/>
  </p:sldIdLst>
  <p:sldSz cx="9144000" cy="6858000" type="screen4x3"/>
  <p:notesSz cx="6858000" cy="9144000"/>
  <p:defaultTextStyle>
    <a:defPPr>
      <a:defRPr lang="en-US"/>
    </a:defPPr>
    <a:lvl1pPr algn="l" rtl="0" fontAlgn="base">
      <a:spcBef>
        <a:spcPct val="0"/>
      </a:spcBef>
      <a:spcAft>
        <a:spcPct val="0"/>
      </a:spcAft>
      <a:defRPr sz="2400" kern="1200">
        <a:solidFill>
          <a:schemeClr val="tx1"/>
        </a:solidFill>
        <a:latin typeface="Helvetica"/>
        <a:ea typeface="+mn-ea"/>
        <a:cs typeface="+mn-cs"/>
      </a:defRPr>
    </a:lvl1pPr>
    <a:lvl2pPr marL="457200" algn="l" rtl="0" fontAlgn="base">
      <a:spcBef>
        <a:spcPct val="0"/>
      </a:spcBef>
      <a:spcAft>
        <a:spcPct val="0"/>
      </a:spcAft>
      <a:defRPr sz="2400" kern="1200">
        <a:solidFill>
          <a:schemeClr val="tx1"/>
        </a:solidFill>
        <a:latin typeface="Helvetica"/>
        <a:ea typeface="+mn-ea"/>
        <a:cs typeface="+mn-cs"/>
      </a:defRPr>
    </a:lvl2pPr>
    <a:lvl3pPr marL="914400" algn="l" rtl="0" fontAlgn="base">
      <a:spcBef>
        <a:spcPct val="0"/>
      </a:spcBef>
      <a:spcAft>
        <a:spcPct val="0"/>
      </a:spcAft>
      <a:defRPr sz="2400" kern="1200">
        <a:solidFill>
          <a:schemeClr val="tx1"/>
        </a:solidFill>
        <a:latin typeface="Helvetica"/>
        <a:ea typeface="+mn-ea"/>
        <a:cs typeface="+mn-cs"/>
      </a:defRPr>
    </a:lvl3pPr>
    <a:lvl4pPr marL="1371600" algn="l" rtl="0" fontAlgn="base">
      <a:spcBef>
        <a:spcPct val="0"/>
      </a:spcBef>
      <a:spcAft>
        <a:spcPct val="0"/>
      </a:spcAft>
      <a:defRPr sz="2400" kern="1200">
        <a:solidFill>
          <a:schemeClr val="tx1"/>
        </a:solidFill>
        <a:latin typeface="Helvetica"/>
        <a:ea typeface="+mn-ea"/>
        <a:cs typeface="+mn-cs"/>
      </a:defRPr>
    </a:lvl4pPr>
    <a:lvl5pPr marL="1828800" algn="l" rtl="0" fontAlgn="base">
      <a:spcBef>
        <a:spcPct val="0"/>
      </a:spcBef>
      <a:spcAft>
        <a:spcPct val="0"/>
      </a:spcAft>
      <a:defRPr sz="2400" kern="1200">
        <a:solidFill>
          <a:schemeClr val="tx1"/>
        </a:solidFill>
        <a:latin typeface="Helvetica"/>
        <a:ea typeface="+mn-ea"/>
        <a:cs typeface="+mn-cs"/>
      </a:defRPr>
    </a:lvl5pPr>
    <a:lvl6pPr marL="2286000" algn="l" defTabSz="914400" rtl="0" eaLnBrk="1" latinLnBrk="0" hangingPunct="1">
      <a:defRPr sz="2400" kern="1200">
        <a:solidFill>
          <a:schemeClr val="tx1"/>
        </a:solidFill>
        <a:latin typeface="Helvetica"/>
        <a:ea typeface="+mn-ea"/>
        <a:cs typeface="+mn-cs"/>
      </a:defRPr>
    </a:lvl6pPr>
    <a:lvl7pPr marL="2743200" algn="l" defTabSz="914400" rtl="0" eaLnBrk="1" latinLnBrk="0" hangingPunct="1">
      <a:defRPr sz="2400" kern="1200">
        <a:solidFill>
          <a:schemeClr val="tx1"/>
        </a:solidFill>
        <a:latin typeface="Helvetica"/>
        <a:ea typeface="+mn-ea"/>
        <a:cs typeface="+mn-cs"/>
      </a:defRPr>
    </a:lvl7pPr>
    <a:lvl8pPr marL="3200400" algn="l" defTabSz="914400" rtl="0" eaLnBrk="1" latinLnBrk="0" hangingPunct="1">
      <a:defRPr sz="2400" kern="1200">
        <a:solidFill>
          <a:schemeClr val="tx1"/>
        </a:solidFill>
        <a:latin typeface="Helvetica"/>
        <a:ea typeface="+mn-ea"/>
        <a:cs typeface="+mn-cs"/>
      </a:defRPr>
    </a:lvl8pPr>
    <a:lvl9pPr marL="3657600" algn="l" defTabSz="914400" rtl="0" eaLnBrk="1" latinLnBrk="0" hangingPunct="1">
      <a:defRPr sz="2400" kern="1200">
        <a:solidFill>
          <a:schemeClr val="tx1"/>
        </a:solidFill>
        <a:latin typeface="Helvetica"/>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976">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3481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6235E36-85F5-4757-91AB-C6409D3681A8}" v="5" dt="2024-09-02T16:36:12.54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010" autoAdjust="0"/>
    <p:restoredTop sz="71223" autoAdjust="0"/>
  </p:normalViewPr>
  <p:slideViewPr>
    <p:cSldViewPr>
      <p:cViewPr varScale="1">
        <p:scale>
          <a:sx n="76" d="100"/>
          <a:sy n="76" d="100"/>
        </p:scale>
        <p:origin x="2304" y="84"/>
      </p:cViewPr>
      <p:guideLst>
        <p:guide orient="horz" pos="2160"/>
        <p:guide pos="2976"/>
      </p:guideLst>
    </p:cSldViewPr>
  </p:slideViewPr>
  <p:outlineViewPr>
    <p:cViewPr>
      <p:scale>
        <a:sx n="33" d="100"/>
        <a:sy n="33" d="100"/>
      </p:scale>
      <p:origin x="0" y="0"/>
    </p:cViewPr>
    <p:sldLst>
      <p:sld r:id="rId1" collapse="1"/>
      <p:sld r:id="rId2" collapse="1"/>
    </p:sldLst>
  </p:outlineViewPr>
  <p:notesTextViewPr>
    <p:cViewPr>
      <p:scale>
        <a:sx n="100" d="100"/>
        <a:sy n="100" d="100"/>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viewProps" Target="viewProps.xml"/><Relationship Id="rId5" Type="http://schemas.openxmlformats.org/officeDocument/2006/relationships/slide" Target="slides/slide3.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microsoft.com/office/2016/11/relationships/changesInfo" Target="changesInfos/changesInfo1.xml"/><Relationship Id="rId8" Type="http://schemas.openxmlformats.org/officeDocument/2006/relationships/slide" Target="slides/slide6.xml"/><Relationship Id="rId51" Type="http://schemas.openxmlformats.org/officeDocument/2006/relationships/notesMaster" Target="notesMasters/notesMaster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microsoft.com/office/2015/10/relationships/revisionInfo" Target="revisionInfo.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presProps" Target="presProps.xml"/></Relationships>
</file>

<file path=ppt/_rels/viewProps.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slide" Target="slides/slide20.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ablo Esteban Gutiérrez-Fonseca (he/him)" userId="25bdc618-995f-415b-9b28-31563f05eb38" providerId="ADAL" clId="{1B4B67BE-3405-4760-A87F-DD8EA08A1628}"/>
    <pc:docChg chg="modSld">
      <pc:chgData name="Pablo Esteban Gutiérrez-Fonseca (he/him)" userId="25bdc618-995f-415b-9b28-31563f05eb38" providerId="ADAL" clId="{1B4B67BE-3405-4760-A87F-DD8EA08A1628}" dt="2024-09-03T14:43:53.026" v="12" actId="14100"/>
      <pc:docMkLst>
        <pc:docMk/>
      </pc:docMkLst>
      <pc:sldChg chg="modSp mod">
        <pc:chgData name="Pablo Esteban Gutiérrez-Fonseca (he/him)" userId="25bdc618-995f-415b-9b28-31563f05eb38" providerId="ADAL" clId="{1B4B67BE-3405-4760-A87F-DD8EA08A1628}" dt="2024-09-03T12:53:53.221" v="2" actId="115"/>
        <pc:sldMkLst>
          <pc:docMk/>
          <pc:sldMk cId="1074485426" sldId="469"/>
        </pc:sldMkLst>
        <pc:spChg chg="mod">
          <ac:chgData name="Pablo Esteban Gutiérrez-Fonseca (he/him)" userId="25bdc618-995f-415b-9b28-31563f05eb38" providerId="ADAL" clId="{1B4B67BE-3405-4760-A87F-DD8EA08A1628}" dt="2024-09-03T12:53:53.221" v="2" actId="115"/>
          <ac:spMkLst>
            <pc:docMk/>
            <pc:sldMk cId="1074485426" sldId="469"/>
            <ac:spMk id="16388" creationId="{00000000-0000-0000-0000-000000000000}"/>
          </ac:spMkLst>
        </pc:spChg>
      </pc:sldChg>
      <pc:sldChg chg="modSp mod">
        <pc:chgData name="Pablo Esteban Gutiérrez-Fonseca (he/him)" userId="25bdc618-995f-415b-9b28-31563f05eb38" providerId="ADAL" clId="{1B4B67BE-3405-4760-A87F-DD8EA08A1628}" dt="2024-09-03T12:57:38.105" v="3" actId="115"/>
        <pc:sldMkLst>
          <pc:docMk/>
          <pc:sldMk cId="3578104298" sldId="472"/>
        </pc:sldMkLst>
        <pc:spChg chg="mod">
          <ac:chgData name="Pablo Esteban Gutiérrez-Fonseca (he/him)" userId="25bdc618-995f-415b-9b28-31563f05eb38" providerId="ADAL" clId="{1B4B67BE-3405-4760-A87F-DD8EA08A1628}" dt="2024-09-03T12:57:38.105" v="3" actId="115"/>
          <ac:spMkLst>
            <pc:docMk/>
            <pc:sldMk cId="3578104298" sldId="472"/>
            <ac:spMk id="3" creationId="{612484ED-37A6-9D0A-EFFE-700FB24083E3}"/>
          </ac:spMkLst>
        </pc:spChg>
      </pc:sldChg>
      <pc:sldChg chg="modSp mod">
        <pc:chgData name="Pablo Esteban Gutiérrez-Fonseca (he/him)" userId="25bdc618-995f-415b-9b28-31563f05eb38" providerId="ADAL" clId="{1B4B67BE-3405-4760-A87F-DD8EA08A1628}" dt="2024-09-03T14:43:53.026" v="12" actId="14100"/>
        <pc:sldMkLst>
          <pc:docMk/>
          <pc:sldMk cId="2858107554" sldId="481"/>
        </pc:sldMkLst>
        <pc:spChg chg="mod">
          <ac:chgData name="Pablo Esteban Gutiérrez-Fonseca (he/him)" userId="25bdc618-995f-415b-9b28-31563f05eb38" providerId="ADAL" clId="{1B4B67BE-3405-4760-A87F-DD8EA08A1628}" dt="2024-09-03T14:43:53.026" v="12" actId="14100"/>
          <ac:spMkLst>
            <pc:docMk/>
            <pc:sldMk cId="2858107554" sldId="481"/>
            <ac:spMk id="2" creationId="{00000000-0000-0000-0000-000000000000}"/>
          </ac:spMkLst>
        </pc:spChg>
      </pc:sldChg>
      <pc:sldChg chg="modSp mod">
        <pc:chgData name="Pablo Esteban Gutiérrez-Fonseca (he/him)" userId="25bdc618-995f-415b-9b28-31563f05eb38" providerId="ADAL" clId="{1B4B67BE-3405-4760-A87F-DD8EA08A1628}" dt="2024-09-03T13:13:07.877" v="4" actId="207"/>
        <pc:sldMkLst>
          <pc:docMk/>
          <pc:sldMk cId="339497468" sldId="547"/>
        </pc:sldMkLst>
        <pc:spChg chg="mod">
          <ac:chgData name="Pablo Esteban Gutiérrez-Fonseca (he/him)" userId="25bdc618-995f-415b-9b28-31563f05eb38" providerId="ADAL" clId="{1B4B67BE-3405-4760-A87F-DD8EA08A1628}" dt="2024-09-03T13:13:07.877" v="4" actId="207"/>
          <ac:spMkLst>
            <pc:docMk/>
            <pc:sldMk cId="339497468" sldId="547"/>
            <ac:spMk id="10" creationId="{D01B62B9-2DBD-2147-35BA-A73FFDBB9CEB}"/>
          </ac:spMkLst>
        </pc:spChg>
      </pc:sldChg>
    </pc:docChg>
  </pc:docChgLst>
  <pc:docChgLst>
    <pc:chgData name="Pablo Gutiérrez-Fonseca" userId="25bdc618-995f-415b-9b28-31563f05eb38" providerId="ADAL" clId="{C1A81E2A-727F-4096-978C-2F2FC2CE578E}"/>
    <pc:docChg chg="undo custSel delSld modSld sldOrd">
      <pc:chgData name="Pablo Gutiérrez-Fonseca" userId="25bdc618-995f-415b-9b28-31563f05eb38" providerId="ADAL" clId="{C1A81E2A-727F-4096-978C-2F2FC2CE578E}" dt="2022-12-26T20:40:44.392" v="257" actId="47"/>
      <pc:docMkLst>
        <pc:docMk/>
      </pc:docMkLst>
      <pc:sldChg chg="del">
        <pc:chgData name="Pablo Gutiérrez-Fonseca" userId="25bdc618-995f-415b-9b28-31563f05eb38" providerId="ADAL" clId="{C1A81E2A-727F-4096-978C-2F2FC2CE578E}" dt="2022-12-26T20:40:44.392" v="257" actId="47"/>
        <pc:sldMkLst>
          <pc:docMk/>
          <pc:sldMk cId="3107917069" sldId="431"/>
        </pc:sldMkLst>
      </pc:sldChg>
      <pc:sldChg chg="modSp mod modNotesTx">
        <pc:chgData name="Pablo Gutiérrez-Fonseca" userId="25bdc618-995f-415b-9b28-31563f05eb38" providerId="ADAL" clId="{C1A81E2A-727F-4096-978C-2F2FC2CE578E}" dt="2022-12-26T20:30:21.308" v="141" actId="20577"/>
        <pc:sldMkLst>
          <pc:docMk/>
          <pc:sldMk cId="1396508946" sldId="432"/>
        </pc:sldMkLst>
        <pc:spChg chg="mod">
          <ac:chgData name="Pablo Gutiérrez-Fonseca" userId="25bdc618-995f-415b-9b28-31563f05eb38" providerId="ADAL" clId="{C1A81E2A-727F-4096-978C-2F2FC2CE578E}" dt="2022-12-26T20:27:32.840" v="128" actId="20577"/>
          <ac:spMkLst>
            <pc:docMk/>
            <pc:sldMk cId="1396508946" sldId="432"/>
            <ac:spMk id="5" creationId="{00000000-0000-0000-0000-000000000000}"/>
          </ac:spMkLst>
        </pc:spChg>
        <pc:spChg chg="mod">
          <ac:chgData name="Pablo Gutiérrez-Fonseca" userId="25bdc618-995f-415b-9b28-31563f05eb38" providerId="ADAL" clId="{C1A81E2A-727F-4096-978C-2F2FC2CE578E}" dt="2022-12-26T20:27:48.637" v="129" actId="1076"/>
          <ac:spMkLst>
            <pc:docMk/>
            <pc:sldMk cId="1396508946" sldId="432"/>
            <ac:spMk id="7173" creationId="{00000000-0000-0000-0000-000000000000}"/>
          </ac:spMkLst>
        </pc:spChg>
      </pc:sldChg>
      <pc:sldChg chg="modSp mod ord modNotesTx">
        <pc:chgData name="Pablo Gutiérrez-Fonseca" userId="25bdc618-995f-415b-9b28-31563f05eb38" providerId="ADAL" clId="{C1A81E2A-727F-4096-978C-2F2FC2CE578E}" dt="2022-12-26T20:26:21.551" v="105"/>
        <pc:sldMkLst>
          <pc:docMk/>
          <pc:sldMk cId="1075857118" sldId="459"/>
        </pc:sldMkLst>
        <pc:spChg chg="mod">
          <ac:chgData name="Pablo Gutiérrez-Fonseca" userId="25bdc618-995f-415b-9b28-31563f05eb38" providerId="ADAL" clId="{C1A81E2A-727F-4096-978C-2F2FC2CE578E}" dt="2022-12-26T20:26:12.024" v="103"/>
          <ac:spMkLst>
            <pc:docMk/>
            <pc:sldMk cId="1075857118" sldId="459"/>
            <ac:spMk id="5" creationId="{00000000-0000-0000-0000-000000000000}"/>
          </ac:spMkLst>
        </pc:spChg>
      </pc:sldChg>
      <pc:sldChg chg="modNotesTx">
        <pc:chgData name="Pablo Gutiérrez-Fonseca" userId="25bdc618-995f-415b-9b28-31563f05eb38" providerId="ADAL" clId="{C1A81E2A-727F-4096-978C-2F2FC2CE578E}" dt="2022-12-26T20:07:56.297" v="15"/>
        <pc:sldMkLst>
          <pc:docMk/>
          <pc:sldMk cId="2383832645" sldId="460"/>
        </pc:sldMkLst>
      </pc:sldChg>
      <pc:sldChg chg="modNotesTx">
        <pc:chgData name="Pablo Gutiérrez-Fonseca" userId="25bdc618-995f-415b-9b28-31563f05eb38" providerId="ADAL" clId="{C1A81E2A-727F-4096-978C-2F2FC2CE578E}" dt="2022-12-26T20:33:28.480" v="244" actId="20577"/>
        <pc:sldMkLst>
          <pc:docMk/>
          <pc:sldMk cId="4027221619" sldId="461"/>
        </pc:sldMkLst>
      </pc:sldChg>
      <pc:sldChg chg="modNotesTx">
        <pc:chgData name="Pablo Gutiérrez-Fonseca" userId="25bdc618-995f-415b-9b28-31563f05eb38" providerId="ADAL" clId="{C1A81E2A-727F-4096-978C-2F2FC2CE578E}" dt="2022-12-26T20:36:52.928" v="256" actId="20577"/>
        <pc:sldMkLst>
          <pc:docMk/>
          <pc:sldMk cId="2983982120" sldId="462"/>
        </pc:sldMkLst>
      </pc:sldChg>
      <pc:sldChg chg="del">
        <pc:chgData name="Pablo Gutiérrez-Fonseca" userId="25bdc618-995f-415b-9b28-31563f05eb38" providerId="ADAL" clId="{C1A81E2A-727F-4096-978C-2F2FC2CE578E}" dt="2022-12-26T19:34:46.362" v="0" actId="47"/>
        <pc:sldMkLst>
          <pc:docMk/>
          <pc:sldMk cId="2324170528" sldId="469"/>
        </pc:sldMkLst>
      </pc:sldChg>
    </pc:docChg>
  </pc:docChgLst>
  <pc:docChgLst>
    <pc:chgData name="Pablo Esteban Gutiérrez-Fonseca (he/him)" userId="25bdc618-995f-415b-9b28-31563f05eb38" providerId="ADAL" clId="{C9F5A170-0572-40E5-94C2-5662912AB829}"/>
    <pc:docChg chg="undo redo custSel addSld delSld modSld sldOrd">
      <pc:chgData name="Pablo Esteban Gutiérrez-Fonseca (he/him)" userId="25bdc618-995f-415b-9b28-31563f05eb38" providerId="ADAL" clId="{C9F5A170-0572-40E5-94C2-5662912AB829}" dt="2024-01-25T03:29:51.767" v="908" actId="14734"/>
      <pc:docMkLst>
        <pc:docMk/>
      </pc:docMkLst>
      <pc:sldChg chg="del">
        <pc:chgData name="Pablo Esteban Gutiérrez-Fonseca (he/him)" userId="25bdc618-995f-415b-9b28-31563f05eb38" providerId="ADAL" clId="{C9F5A170-0572-40E5-94C2-5662912AB829}" dt="2024-01-23T02:23:19.879" v="644" actId="47"/>
        <pc:sldMkLst>
          <pc:docMk/>
          <pc:sldMk cId="1613893558" sldId="421"/>
        </pc:sldMkLst>
      </pc:sldChg>
      <pc:sldChg chg="del">
        <pc:chgData name="Pablo Esteban Gutiérrez-Fonseca (he/him)" userId="25bdc618-995f-415b-9b28-31563f05eb38" providerId="ADAL" clId="{C9F5A170-0572-40E5-94C2-5662912AB829}" dt="2024-01-23T02:23:19.879" v="644" actId="47"/>
        <pc:sldMkLst>
          <pc:docMk/>
          <pc:sldMk cId="719939113" sldId="423"/>
        </pc:sldMkLst>
      </pc:sldChg>
      <pc:sldChg chg="del">
        <pc:chgData name="Pablo Esteban Gutiérrez-Fonseca (he/him)" userId="25bdc618-995f-415b-9b28-31563f05eb38" providerId="ADAL" clId="{C9F5A170-0572-40E5-94C2-5662912AB829}" dt="2024-01-23T02:23:19.879" v="644" actId="47"/>
        <pc:sldMkLst>
          <pc:docMk/>
          <pc:sldMk cId="1933734450" sldId="424"/>
        </pc:sldMkLst>
      </pc:sldChg>
      <pc:sldChg chg="del">
        <pc:chgData name="Pablo Esteban Gutiérrez-Fonseca (he/him)" userId="25bdc618-995f-415b-9b28-31563f05eb38" providerId="ADAL" clId="{C9F5A170-0572-40E5-94C2-5662912AB829}" dt="2024-01-23T02:23:19.879" v="644" actId="47"/>
        <pc:sldMkLst>
          <pc:docMk/>
          <pc:sldMk cId="2155100690" sldId="425"/>
        </pc:sldMkLst>
      </pc:sldChg>
      <pc:sldChg chg="del">
        <pc:chgData name="Pablo Esteban Gutiérrez-Fonseca (he/him)" userId="25bdc618-995f-415b-9b28-31563f05eb38" providerId="ADAL" clId="{C9F5A170-0572-40E5-94C2-5662912AB829}" dt="2024-01-23T02:23:19.879" v="644" actId="47"/>
        <pc:sldMkLst>
          <pc:docMk/>
          <pc:sldMk cId="2238347487" sldId="426"/>
        </pc:sldMkLst>
      </pc:sldChg>
      <pc:sldChg chg="del">
        <pc:chgData name="Pablo Esteban Gutiérrez-Fonseca (he/him)" userId="25bdc618-995f-415b-9b28-31563f05eb38" providerId="ADAL" clId="{C9F5A170-0572-40E5-94C2-5662912AB829}" dt="2024-01-23T02:23:19.879" v="644" actId="47"/>
        <pc:sldMkLst>
          <pc:docMk/>
          <pc:sldMk cId="3492786291" sldId="427"/>
        </pc:sldMkLst>
      </pc:sldChg>
      <pc:sldChg chg="del">
        <pc:chgData name="Pablo Esteban Gutiérrez-Fonseca (he/him)" userId="25bdc618-995f-415b-9b28-31563f05eb38" providerId="ADAL" clId="{C9F5A170-0572-40E5-94C2-5662912AB829}" dt="2024-01-23T02:23:19.879" v="644" actId="47"/>
        <pc:sldMkLst>
          <pc:docMk/>
          <pc:sldMk cId="2329974485" sldId="428"/>
        </pc:sldMkLst>
      </pc:sldChg>
      <pc:sldChg chg="del">
        <pc:chgData name="Pablo Esteban Gutiérrez-Fonseca (he/him)" userId="25bdc618-995f-415b-9b28-31563f05eb38" providerId="ADAL" clId="{C9F5A170-0572-40E5-94C2-5662912AB829}" dt="2024-01-23T02:23:19.879" v="644" actId="47"/>
        <pc:sldMkLst>
          <pc:docMk/>
          <pc:sldMk cId="2121726256" sldId="429"/>
        </pc:sldMkLst>
      </pc:sldChg>
      <pc:sldChg chg="del">
        <pc:chgData name="Pablo Esteban Gutiérrez-Fonseca (he/him)" userId="25bdc618-995f-415b-9b28-31563f05eb38" providerId="ADAL" clId="{C9F5A170-0572-40E5-94C2-5662912AB829}" dt="2024-01-23T02:23:19.879" v="644" actId="47"/>
        <pc:sldMkLst>
          <pc:docMk/>
          <pc:sldMk cId="2071656906" sldId="430"/>
        </pc:sldMkLst>
      </pc:sldChg>
      <pc:sldChg chg="del">
        <pc:chgData name="Pablo Esteban Gutiérrez-Fonseca (he/him)" userId="25bdc618-995f-415b-9b28-31563f05eb38" providerId="ADAL" clId="{C9F5A170-0572-40E5-94C2-5662912AB829}" dt="2024-01-23T02:23:19.879" v="644" actId="47"/>
        <pc:sldMkLst>
          <pc:docMk/>
          <pc:sldMk cId="1396508946" sldId="432"/>
        </pc:sldMkLst>
      </pc:sldChg>
      <pc:sldChg chg="del">
        <pc:chgData name="Pablo Esteban Gutiérrez-Fonseca (he/him)" userId="25bdc618-995f-415b-9b28-31563f05eb38" providerId="ADAL" clId="{C9F5A170-0572-40E5-94C2-5662912AB829}" dt="2024-01-23T02:23:19.879" v="644" actId="47"/>
        <pc:sldMkLst>
          <pc:docMk/>
          <pc:sldMk cId="1706148344" sldId="437"/>
        </pc:sldMkLst>
      </pc:sldChg>
      <pc:sldChg chg="del">
        <pc:chgData name="Pablo Esteban Gutiérrez-Fonseca (he/him)" userId="25bdc618-995f-415b-9b28-31563f05eb38" providerId="ADAL" clId="{C9F5A170-0572-40E5-94C2-5662912AB829}" dt="2024-01-23T02:23:19.879" v="644" actId="47"/>
        <pc:sldMkLst>
          <pc:docMk/>
          <pc:sldMk cId="261705630" sldId="444"/>
        </pc:sldMkLst>
      </pc:sldChg>
      <pc:sldChg chg="del">
        <pc:chgData name="Pablo Esteban Gutiérrez-Fonseca (he/him)" userId="25bdc618-995f-415b-9b28-31563f05eb38" providerId="ADAL" clId="{C9F5A170-0572-40E5-94C2-5662912AB829}" dt="2024-01-23T02:23:19.879" v="644" actId="47"/>
        <pc:sldMkLst>
          <pc:docMk/>
          <pc:sldMk cId="655785463" sldId="447"/>
        </pc:sldMkLst>
      </pc:sldChg>
      <pc:sldChg chg="delSp mod ord">
        <pc:chgData name="Pablo Esteban Gutiérrez-Fonseca (he/him)" userId="25bdc618-995f-415b-9b28-31563f05eb38" providerId="ADAL" clId="{C9F5A170-0572-40E5-94C2-5662912AB829}" dt="2024-01-23T01:29:10.095" v="396"/>
        <pc:sldMkLst>
          <pc:docMk/>
          <pc:sldMk cId="105799717" sldId="448"/>
        </pc:sldMkLst>
        <pc:spChg chg="del">
          <ac:chgData name="Pablo Esteban Gutiérrez-Fonseca (he/him)" userId="25bdc618-995f-415b-9b28-31563f05eb38" providerId="ADAL" clId="{C9F5A170-0572-40E5-94C2-5662912AB829}" dt="2024-01-23T01:29:05.572" v="394" actId="478"/>
          <ac:spMkLst>
            <pc:docMk/>
            <pc:sldMk cId="105799717" sldId="448"/>
            <ac:spMk id="2" creationId="{E40764B0-F13C-7D45-960B-C5395F54E127}"/>
          </ac:spMkLst>
        </pc:spChg>
        <pc:picChg chg="del">
          <ac:chgData name="Pablo Esteban Gutiérrez-Fonseca (he/him)" userId="25bdc618-995f-415b-9b28-31563f05eb38" providerId="ADAL" clId="{C9F5A170-0572-40E5-94C2-5662912AB829}" dt="2024-01-23T01:29:05.572" v="394" actId="478"/>
          <ac:picMkLst>
            <pc:docMk/>
            <pc:sldMk cId="105799717" sldId="448"/>
            <ac:picMk id="3" creationId="{00000000-0000-0000-0000-000000000000}"/>
          </ac:picMkLst>
        </pc:picChg>
      </pc:sldChg>
      <pc:sldChg chg="del">
        <pc:chgData name="Pablo Esteban Gutiérrez-Fonseca (he/him)" userId="25bdc618-995f-415b-9b28-31563f05eb38" providerId="ADAL" clId="{C9F5A170-0572-40E5-94C2-5662912AB829}" dt="2024-01-23T02:23:19.879" v="644" actId="47"/>
        <pc:sldMkLst>
          <pc:docMk/>
          <pc:sldMk cId="3820582187" sldId="449"/>
        </pc:sldMkLst>
      </pc:sldChg>
      <pc:sldChg chg="del">
        <pc:chgData name="Pablo Esteban Gutiérrez-Fonseca (he/him)" userId="25bdc618-995f-415b-9b28-31563f05eb38" providerId="ADAL" clId="{C9F5A170-0572-40E5-94C2-5662912AB829}" dt="2024-01-23T02:23:19.879" v="644" actId="47"/>
        <pc:sldMkLst>
          <pc:docMk/>
          <pc:sldMk cId="234986762" sldId="451"/>
        </pc:sldMkLst>
      </pc:sldChg>
      <pc:sldChg chg="del">
        <pc:chgData name="Pablo Esteban Gutiérrez-Fonseca (he/him)" userId="25bdc618-995f-415b-9b28-31563f05eb38" providerId="ADAL" clId="{C9F5A170-0572-40E5-94C2-5662912AB829}" dt="2024-01-23T02:23:19.879" v="644" actId="47"/>
        <pc:sldMkLst>
          <pc:docMk/>
          <pc:sldMk cId="443391663" sldId="452"/>
        </pc:sldMkLst>
      </pc:sldChg>
      <pc:sldChg chg="del">
        <pc:chgData name="Pablo Esteban Gutiérrez-Fonseca (he/him)" userId="25bdc618-995f-415b-9b28-31563f05eb38" providerId="ADAL" clId="{C9F5A170-0572-40E5-94C2-5662912AB829}" dt="2024-01-23T02:23:19.879" v="644" actId="47"/>
        <pc:sldMkLst>
          <pc:docMk/>
          <pc:sldMk cId="4077296516" sldId="453"/>
        </pc:sldMkLst>
      </pc:sldChg>
      <pc:sldChg chg="del">
        <pc:chgData name="Pablo Esteban Gutiérrez-Fonseca (he/him)" userId="25bdc618-995f-415b-9b28-31563f05eb38" providerId="ADAL" clId="{C9F5A170-0572-40E5-94C2-5662912AB829}" dt="2024-01-23T02:23:19.879" v="644" actId="47"/>
        <pc:sldMkLst>
          <pc:docMk/>
          <pc:sldMk cId="434161491" sldId="454"/>
        </pc:sldMkLst>
      </pc:sldChg>
      <pc:sldChg chg="del">
        <pc:chgData name="Pablo Esteban Gutiérrez-Fonseca (he/him)" userId="25bdc618-995f-415b-9b28-31563f05eb38" providerId="ADAL" clId="{C9F5A170-0572-40E5-94C2-5662912AB829}" dt="2024-01-23T02:23:19.879" v="644" actId="47"/>
        <pc:sldMkLst>
          <pc:docMk/>
          <pc:sldMk cId="1888587534" sldId="455"/>
        </pc:sldMkLst>
      </pc:sldChg>
      <pc:sldChg chg="del">
        <pc:chgData name="Pablo Esteban Gutiérrez-Fonseca (he/him)" userId="25bdc618-995f-415b-9b28-31563f05eb38" providerId="ADAL" clId="{C9F5A170-0572-40E5-94C2-5662912AB829}" dt="2024-01-23T02:23:19.879" v="644" actId="47"/>
        <pc:sldMkLst>
          <pc:docMk/>
          <pc:sldMk cId="3170257081" sldId="456"/>
        </pc:sldMkLst>
      </pc:sldChg>
      <pc:sldChg chg="del">
        <pc:chgData name="Pablo Esteban Gutiérrez-Fonseca (he/him)" userId="25bdc618-995f-415b-9b28-31563f05eb38" providerId="ADAL" clId="{C9F5A170-0572-40E5-94C2-5662912AB829}" dt="2024-01-23T02:23:19.879" v="644" actId="47"/>
        <pc:sldMkLst>
          <pc:docMk/>
          <pc:sldMk cId="4065814337" sldId="457"/>
        </pc:sldMkLst>
      </pc:sldChg>
      <pc:sldChg chg="del">
        <pc:chgData name="Pablo Esteban Gutiérrez-Fonseca (he/him)" userId="25bdc618-995f-415b-9b28-31563f05eb38" providerId="ADAL" clId="{C9F5A170-0572-40E5-94C2-5662912AB829}" dt="2024-01-23T02:23:19.879" v="644" actId="47"/>
        <pc:sldMkLst>
          <pc:docMk/>
          <pc:sldMk cId="4163110253" sldId="458"/>
        </pc:sldMkLst>
      </pc:sldChg>
      <pc:sldChg chg="del">
        <pc:chgData name="Pablo Esteban Gutiérrez-Fonseca (he/him)" userId="25bdc618-995f-415b-9b28-31563f05eb38" providerId="ADAL" clId="{C9F5A170-0572-40E5-94C2-5662912AB829}" dt="2024-01-23T02:23:19.879" v="644" actId="47"/>
        <pc:sldMkLst>
          <pc:docMk/>
          <pc:sldMk cId="1075857118" sldId="459"/>
        </pc:sldMkLst>
      </pc:sldChg>
      <pc:sldChg chg="del">
        <pc:chgData name="Pablo Esteban Gutiérrez-Fonseca (he/him)" userId="25bdc618-995f-415b-9b28-31563f05eb38" providerId="ADAL" clId="{C9F5A170-0572-40E5-94C2-5662912AB829}" dt="2024-01-23T02:23:19.879" v="644" actId="47"/>
        <pc:sldMkLst>
          <pc:docMk/>
          <pc:sldMk cId="2383832645" sldId="460"/>
        </pc:sldMkLst>
      </pc:sldChg>
      <pc:sldChg chg="del">
        <pc:chgData name="Pablo Esteban Gutiérrez-Fonseca (he/him)" userId="25bdc618-995f-415b-9b28-31563f05eb38" providerId="ADAL" clId="{C9F5A170-0572-40E5-94C2-5662912AB829}" dt="2024-01-23T02:23:19.879" v="644" actId="47"/>
        <pc:sldMkLst>
          <pc:docMk/>
          <pc:sldMk cId="4027221619" sldId="461"/>
        </pc:sldMkLst>
      </pc:sldChg>
      <pc:sldChg chg="del">
        <pc:chgData name="Pablo Esteban Gutiérrez-Fonseca (he/him)" userId="25bdc618-995f-415b-9b28-31563f05eb38" providerId="ADAL" clId="{C9F5A170-0572-40E5-94C2-5662912AB829}" dt="2024-01-23T02:23:19.879" v="644" actId="47"/>
        <pc:sldMkLst>
          <pc:docMk/>
          <pc:sldMk cId="2983982120" sldId="462"/>
        </pc:sldMkLst>
      </pc:sldChg>
      <pc:sldChg chg="del">
        <pc:chgData name="Pablo Esteban Gutiérrez-Fonseca (he/him)" userId="25bdc618-995f-415b-9b28-31563f05eb38" providerId="ADAL" clId="{C9F5A170-0572-40E5-94C2-5662912AB829}" dt="2024-01-23T02:23:19.879" v="644" actId="47"/>
        <pc:sldMkLst>
          <pc:docMk/>
          <pc:sldMk cId="2123734698" sldId="463"/>
        </pc:sldMkLst>
      </pc:sldChg>
      <pc:sldChg chg="del">
        <pc:chgData name="Pablo Esteban Gutiérrez-Fonseca (he/him)" userId="25bdc618-995f-415b-9b28-31563f05eb38" providerId="ADAL" clId="{C9F5A170-0572-40E5-94C2-5662912AB829}" dt="2024-01-23T02:23:19.879" v="644" actId="47"/>
        <pc:sldMkLst>
          <pc:docMk/>
          <pc:sldMk cId="3548345748" sldId="465"/>
        </pc:sldMkLst>
      </pc:sldChg>
      <pc:sldChg chg="del ord">
        <pc:chgData name="Pablo Esteban Gutiérrez-Fonseca (he/him)" userId="25bdc618-995f-415b-9b28-31563f05eb38" providerId="ADAL" clId="{C9F5A170-0572-40E5-94C2-5662912AB829}" dt="2024-01-23T02:23:19.879" v="644" actId="47"/>
        <pc:sldMkLst>
          <pc:docMk/>
          <pc:sldMk cId="806174376" sldId="466"/>
        </pc:sldMkLst>
      </pc:sldChg>
      <pc:sldChg chg="del">
        <pc:chgData name="Pablo Esteban Gutiérrez-Fonseca (he/him)" userId="25bdc618-995f-415b-9b28-31563f05eb38" providerId="ADAL" clId="{C9F5A170-0572-40E5-94C2-5662912AB829}" dt="2024-01-23T02:23:19.879" v="644" actId="47"/>
        <pc:sldMkLst>
          <pc:docMk/>
          <pc:sldMk cId="3865830768" sldId="467"/>
        </pc:sldMkLst>
      </pc:sldChg>
      <pc:sldChg chg="del">
        <pc:chgData name="Pablo Esteban Gutiérrez-Fonseca (he/him)" userId="25bdc618-995f-415b-9b28-31563f05eb38" providerId="ADAL" clId="{C9F5A170-0572-40E5-94C2-5662912AB829}" dt="2024-01-23T02:23:19.879" v="644" actId="47"/>
        <pc:sldMkLst>
          <pc:docMk/>
          <pc:sldMk cId="892092447" sldId="468"/>
        </pc:sldMkLst>
      </pc:sldChg>
      <pc:sldChg chg="delSp modSp add del mod">
        <pc:chgData name="Pablo Esteban Gutiérrez-Fonseca (he/him)" userId="25bdc618-995f-415b-9b28-31563f05eb38" providerId="ADAL" clId="{C9F5A170-0572-40E5-94C2-5662912AB829}" dt="2024-01-23T01:28:46.774" v="393" actId="20577"/>
        <pc:sldMkLst>
          <pc:docMk/>
          <pc:sldMk cId="1074485426" sldId="469"/>
        </pc:sldMkLst>
        <pc:spChg chg="del">
          <ac:chgData name="Pablo Esteban Gutiérrez-Fonseca (he/him)" userId="25bdc618-995f-415b-9b28-31563f05eb38" providerId="ADAL" clId="{C9F5A170-0572-40E5-94C2-5662912AB829}" dt="2024-01-23T01:25:32.491" v="18" actId="478"/>
          <ac:spMkLst>
            <pc:docMk/>
            <pc:sldMk cId="1074485426" sldId="469"/>
            <ac:spMk id="2" creationId="{E40764B0-F13C-7D45-960B-C5395F54E127}"/>
          </ac:spMkLst>
        </pc:spChg>
        <pc:spChg chg="mod">
          <ac:chgData name="Pablo Esteban Gutiérrez-Fonseca (he/him)" userId="25bdc618-995f-415b-9b28-31563f05eb38" providerId="ADAL" clId="{C9F5A170-0572-40E5-94C2-5662912AB829}" dt="2024-01-23T01:28:46.774" v="393" actId="20577"/>
          <ac:spMkLst>
            <pc:docMk/>
            <pc:sldMk cId="1074485426" sldId="469"/>
            <ac:spMk id="16388" creationId="{00000000-0000-0000-0000-000000000000}"/>
          </ac:spMkLst>
        </pc:spChg>
        <pc:spChg chg="del">
          <ac:chgData name="Pablo Esteban Gutiérrez-Fonseca (he/him)" userId="25bdc618-995f-415b-9b28-31563f05eb38" providerId="ADAL" clId="{C9F5A170-0572-40E5-94C2-5662912AB829}" dt="2024-01-23T01:26:15.273" v="20" actId="478"/>
          <ac:spMkLst>
            <pc:docMk/>
            <pc:sldMk cId="1074485426" sldId="469"/>
            <ac:spMk id="16389" creationId="{00000000-0000-0000-0000-000000000000}"/>
          </ac:spMkLst>
        </pc:spChg>
        <pc:spChg chg="mod">
          <ac:chgData name="Pablo Esteban Gutiérrez-Fonseca (he/him)" userId="25bdc618-995f-415b-9b28-31563f05eb38" providerId="ADAL" clId="{C9F5A170-0572-40E5-94C2-5662912AB829}" dt="2024-01-23T01:26:11.680" v="19" actId="20577"/>
          <ac:spMkLst>
            <pc:docMk/>
            <pc:sldMk cId="1074485426" sldId="469"/>
            <ac:spMk id="81928" creationId="{00000000-0000-0000-0000-000000000000}"/>
          </ac:spMkLst>
        </pc:spChg>
        <pc:picChg chg="del">
          <ac:chgData name="Pablo Esteban Gutiérrez-Fonseca (he/him)" userId="25bdc618-995f-415b-9b28-31563f05eb38" providerId="ADAL" clId="{C9F5A170-0572-40E5-94C2-5662912AB829}" dt="2024-01-23T01:25:31.003" v="17" actId="478"/>
          <ac:picMkLst>
            <pc:docMk/>
            <pc:sldMk cId="1074485426" sldId="469"/>
            <ac:picMk id="3" creationId="{00000000-0000-0000-0000-000000000000}"/>
          </ac:picMkLst>
        </pc:picChg>
      </pc:sldChg>
      <pc:sldChg chg="delSp modSp add del mod">
        <pc:chgData name="Pablo Esteban Gutiérrez-Fonseca (he/him)" userId="25bdc618-995f-415b-9b28-31563f05eb38" providerId="ADAL" clId="{C9F5A170-0572-40E5-94C2-5662912AB829}" dt="2024-01-23T02:23:19.879" v="644" actId="47"/>
        <pc:sldMkLst>
          <pc:docMk/>
          <pc:sldMk cId="2039340326" sldId="470"/>
        </pc:sldMkLst>
        <pc:spChg chg="del mod">
          <ac:chgData name="Pablo Esteban Gutiérrez-Fonseca (he/him)" userId="25bdc618-995f-415b-9b28-31563f05eb38" providerId="ADAL" clId="{C9F5A170-0572-40E5-94C2-5662912AB829}" dt="2024-01-23T01:24:06.756" v="15" actId="478"/>
          <ac:spMkLst>
            <pc:docMk/>
            <pc:sldMk cId="2039340326" sldId="470"/>
            <ac:spMk id="2" creationId="{E40764B0-F13C-7D45-960B-C5395F54E127}"/>
          </ac:spMkLst>
        </pc:spChg>
        <pc:spChg chg="mod">
          <ac:chgData name="Pablo Esteban Gutiérrez-Fonseca (he/him)" userId="25bdc618-995f-415b-9b28-31563f05eb38" providerId="ADAL" clId="{C9F5A170-0572-40E5-94C2-5662912AB829}" dt="2024-01-23T01:25:27.279" v="16" actId="6549"/>
          <ac:spMkLst>
            <pc:docMk/>
            <pc:sldMk cId="2039340326" sldId="470"/>
            <ac:spMk id="16388" creationId="{00000000-0000-0000-0000-000000000000}"/>
          </ac:spMkLst>
        </pc:spChg>
        <pc:picChg chg="del">
          <ac:chgData name="Pablo Esteban Gutiérrez-Fonseca (he/him)" userId="25bdc618-995f-415b-9b28-31563f05eb38" providerId="ADAL" clId="{C9F5A170-0572-40E5-94C2-5662912AB829}" dt="2024-01-23T01:24:02.430" v="13" actId="478"/>
          <ac:picMkLst>
            <pc:docMk/>
            <pc:sldMk cId="2039340326" sldId="470"/>
            <ac:picMk id="3" creationId="{00000000-0000-0000-0000-000000000000}"/>
          </ac:picMkLst>
        </pc:picChg>
      </pc:sldChg>
      <pc:sldChg chg="modSp new mod">
        <pc:chgData name="Pablo Esteban Gutiérrez-Fonseca (he/him)" userId="25bdc618-995f-415b-9b28-31563f05eb38" providerId="ADAL" clId="{C9F5A170-0572-40E5-94C2-5662912AB829}" dt="2024-01-23T01:32:25.428" v="470" actId="27636"/>
        <pc:sldMkLst>
          <pc:docMk/>
          <pc:sldMk cId="1062413715" sldId="471"/>
        </pc:sldMkLst>
        <pc:spChg chg="mod">
          <ac:chgData name="Pablo Esteban Gutiérrez-Fonseca (he/him)" userId="25bdc618-995f-415b-9b28-31563f05eb38" providerId="ADAL" clId="{C9F5A170-0572-40E5-94C2-5662912AB829}" dt="2024-01-23T01:30:17.216" v="422" actId="6549"/>
          <ac:spMkLst>
            <pc:docMk/>
            <pc:sldMk cId="1062413715" sldId="471"/>
            <ac:spMk id="2" creationId="{64F58E78-472C-22C7-8374-54D3BA2855E6}"/>
          </ac:spMkLst>
        </pc:spChg>
        <pc:spChg chg="mod">
          <ac:chgData name="Pablo Esteban Gutiérrez-Fonseca (he/him)" userId="25bdc618-995f-415b-9b28-31563f05eb38" providerId="ADAL" clId="{C9F5A170-0572-40E5-94C2-5662912AB829}" dt="2024-01-23T01:32:25.428" v="470" actId="27636"/>
          <ac:spMkLst>
            <pc:docMk/>
            <pc:sldMk cId="1062413715" sldId="471"/>
            <ac:spMk id="3" creationId="{439430D3-C179-1AB5-C08D-D9936E54CAB1}"/>
          </ac:spMkLst>
        </pc:spChg>
      </pc:sldChg>
      <pc:sldChg chg="modSp new mod">
        <pc:chgData name="Pablo Esteban Gutiérrez-Fonseca (he/him)" userId="25bdc618-995f-415b-9b28-31563f05eb38" providerId="ADAL" clId="{C9F5A170-0572-40E5-94C2-5662912AB829}" dt="2024-01-23T01:37:49.524" v="492" actId="115"/>
        <pc:sldMkLst>
          <pc:docMk/>
          <pc:sldMk cId="3578104298" sldId="472"/>
        </pc:sldMkLst>
        <pc:spChg chg="mod">
          <ac:chgData name="Pablo Esteban Gutiérrez-Fonseca (he/him)" userId="25bdc618-995f-415b-9b28-31563f05eb38" providerId="ADAL" clId="{C9F5A170-0572-40E5-94C2-5662912AB829}" dt="2024-01-23T01:35:52.545" v="484" actId="115"/>
          <ac:spMkLst>
            <pc:docMk/>
            <pc:sldMk cId="3578104298" sldId="472"/>
            <ac:spMk id="2" creationId="{E2CB13C8-6388-E8A9-E2F8-0D13F71FFEDE}"/>
          </ac:spMkLst>
        </pc:spChg>
        <pc:spChg chg="mod">
          <ac:chgData name="Pablo Esteban Gutiérrez-Fonseca (he/him)" userId="25bdc618-995f-415b-9b28-31563f05eb38" providerId="ADAL" clId="{C9F5A170-0572-40E5-94C2-5662912AB829}" dt="2024-01-23T01:37:49.524" v="492" actId="115"/>
          <ac:spMkLst>
            <pc:docMk/>
            <pc:sldMk cId="3578104298" sldId="472"/>
            <ac:spMk id="3" creationId="{612484ED-37A6-9D0A-EFFE-700FB24083E3}"/>
          </ac:spMkLst>
        </pc:spChg>
      </pc:sldChg>
      <pc:sldChg chg="addSp modSp new mod">
        <pc:chgData name="Pablo Esteban Gutiérrez-Fonseca (he/him)" userId="25bdc618-995f-415b-9b28-31563f05eb38" providerId="ADAL" clId="{C9F5A170-0572-40E5-94C2-5662912AB829}" dt="2024-01-23T01:34:05.367" v="480" actId="14100"/>
        <pc:sldMkLst>
          <pc:docMk/>
          <pc:sldMk cId="947496512" sldId="473"/>
        </pc:sldMkLst>
        <pc:picChg chg="add mod">
          <ac:chgData name="Pablo Esteban Gutiérrez-Fonseca (he/him)" userId="25bdc618-995f-415b-9b28-31563f05eb38" providerId="ADAL" clId="{C9F5A170-0572-40E5-94C2-5662912AB829}" dt="2024-01-23T01:34:05.367" v="480" actId="14100"/>
          <ac:picMkLst>
            <pc:docMk/>
            <pc:sldMk cId="947496512" sldId="473"/>
            <ac:picMk id="3" creationId="{DD66CEAE-8A86-B2F6-B8C6-5DAAF5124FFD}"/>
          </ac:picMkLst>
        </pc:picChg>
      </pc:sldChg>
      <pc:sldChg chg="modSp new mod">
        <pc:chgData name="Pablo Esteban Gutiérrez-Fonseca (he/him)" userId="25bdc618-995f-415b-9b28-31563f05eb38" providerId="ADAL" clId="{C9F5A170-0572-40E5-94C2-5662912AB829}" dt="2024-01-23T01:42:50.818" v="528" actId="115"/>
        <pc:sldMkLst>
          <pc:docMk/>
          <pc:sldMk cId="2322655234" sldId="474"/>
        </pc:sldMkLst>
        <pc:spChg chg="mod">
          <ac:chgData name="Pablo Esteban Gutiérrez-Fonseca (he/him)" userId="25bdc618-995f-415b-9b28-31563f05eb38" providerId="ADAL" clId="{C9F5A170-0572-40E5-94C2-5662912AB829}" dt="2024-01-23T01:42:50.818" v="528" actId="115"/>
          <ac:spMkLst>
            <pc:docMk/>
            <pc:sldMk cId="2322655234" sldId="474"/>
            <ac:spMk id="2" creationId="{EDEE9B58-568F-8088-6D86-B00AB14A8080}"/>
          </ac:spMkLst>
        </pc:spChg>
        <pc:spChg chg="mod">
          <ac:chgData name="Pablo Esteban Gutiérrez-Fonseca (he/him)" userId="25bdc618-995f-415b-9b28-31563f05eb38" providerId="ADAL" clId="{C9F5A170-0572-40E5-94C2-5662912AB829}" dt="2024-01-23T01:42:34.202" v="521" actId="115"/>
          <ac:spMkLst>
            <pc:docMk/>
            <pc:sldMk cId="2322655234" sldId="474"/>
            <ac:spMk id="3" creationId="{7F67C484-244A-8185-5ADB-BD55C77C5E99}"/>
          </ac:spMkLst>
        </pc:spChg>
      </pc:sldChg>
      <pc:sldChg chg="addSp modSp new mod">
        <pc:chgData name="Pablo Esteban Gutiérrez-Fonseca (he/him)" userId="25bdc618-995f-415b-9b28-31563f05eb38" providerId="ADAL" clId="{C9F5A170-0572-40E5-94C2-5662912AB829}" dt="2024-01-23T01:43:45.668" v="533" actId="14100"/>
        <pc:sldMkLst>
          <pc:docMk/>
          <pc:sldMk cId="3425007778" sldId="475"/>
        </pc:sldMkLst>
        <pc:picChg chg="add mod">
          <ac:chgData name="Pablo Esteban Gutiérrez-Fonseca (he/him)" userId="25bdc618-995f-415b-9b28-31563f05eb38" providerId="ADAL" clId="{C9F5A170-0572-40E5-94C2-5662912AB829}" dt="2024-01-23T01:43:45.668" v="533" actId="14100"/>
          <ac:picMkLst>
            <pc:docMk/>
            <pc:sldMk cId="3425007778" sldId="475"/>
            <ac:picMk id="3" creationId="{75125F7F-079B-D5B6-4ED1-D2BD9AF5EFEC}"/>
          </ac:picMkLst>
        </pc:picChg>
      </pc:sldChg>
      <pc:sldChg chg="addSp modSp new mod">
        <pc:chgData name="Pablo Esteban Gutiérrez-Fonseca (he/him)" userId="25bdc618-995f-415b-9b28-31563f05eb38" providerId="ADAL" clId="{C9F5A170-0572-40E5-94C2-5662912AB829}" dt="2024-01-23T01:46:26.023" v="537" actId="14100"/>
        <pc:sldMkLst>
          <pc:docMk/>
          <pc:sldMk cId="944901183" sldId="476"/>
        </pc:sldMkLst>
        <pc:picChg chg="add mod">
          <ac:chgData name="Pablo Esteban Gutiérrez-Fonseca (he/him)" userId="25bdc618-995f-415b-9b28-31563f05eb38" providerId="ADAL" clId="{C9F5A170-0572-40E5-94C2-5662912AB829}" dt="2024-01-23T01:46:26.023" v="537" actId="14100"/>
          <ac:picMkLst>
            <pc:docMk/>
            <pc:sldMk cId="944901183" sldId="476"/>
            <ac:picMk id="3" creationId="{1CFE54B8-F70B-0794-61CA-2A11CE924E5A}"/>
          </ac:picMkLst>
        </pc:picChg>
      </pc:sldChg>
      <pc:sldChg chg="addSp modSp new mod">
        <pc:chgData name="Pablo Esteban Gutiérrez-Fonseca (he/him)" userId="25bdc618-995f-415b-9b28-31563f05eb38" providerId="ADAL" clId="{C9F5A170-0572-40E5-94C2-5662912AB829}" dt="2024-01-23T01:47:31.859" v="543" actId="1076"/>
        <pc:sldMkLst>
          <pc:docMk/>
          <pc:sldMk cId="655493752" sldId="477"/>
        </pc:sldMkLst>
        <pc:picChg chg="add mod">
          <ac:chgData name="Pablo Esteban Gutiérrez-Fonseca (he/him)" userId="25bdc618-995f-415b-9b28-31563f05eb38" providerId="ADAL" clId="{C9F5A170-0572-40E5-94C2-5662912AB829}" dt="2024-01-23T01:47:31.859" v="543" actId="1076"/>
          <ac:picMkLst>
            <pc:docMk/>
            <pc:sldMk cId="655493752" sldId="477"/>
            <ac:picMk id="3" creationId="{70287B50-1B1D-F522-2E6D-109BF48AF2DF}"/>
          </ac:picMkLst>
        </pc:picChg>
      </pc:sldChg>
      <pc:sldChg chg="addSp modSp new mod">
        <pc:chgData name="Pablo Esteban Gutiérrez-Fonseca (he/him)" userId="25bdc618-995f-415b-9b28-31563f05eb38" providerId="ADAL" clId="{C9F5A170-0572-40E5-94C2-5662912AB829}" dt="2024-01-23T01:48:26.103" v="547" actId="14100"/>
        <pc:sldMkLst>
          <pc:docMk/>
          <pc:sldMk cId="1785488601" sldId="478"/>
        </pc:sldMkLst>
        <pc:picChg chg="add mod">
          <ac:chgData name="Pablo Esteban Gutiérrez-Fonseca (he/him)" userId="25bdc618-995f-415b-9b28-31563f05eb38" providerId="ADAL" clId="{C9F5A170-0572-40E5-94C2-5662912AB829}" dt="2024-01-23T01:48:26.103" v="547" actId="14100"/>
          <ac:picMkLst>
            <pc:docMk/>
            <pc:sldMk cId="1785488601" sldId="478"/>
            <ac:picMk id="3" creationId="{8DE27460-C18D-0E7E-EC30-FE602056D63A}"/>
          </ac:picMkLst>
        </pc:picChg>
      </pc:sldChg>
      <pc:sldChg chg="addSp modSp new mod">
        <pc:chgData name="Pablo Esteban Gutiérrez-Fonseca (he/him)" userId="25bdc618-995f-415b-9b28-31563f05eb38" providerId="ADAL" clId="{C9F5A170-0572-40E5-94C2-5662912AB829}" dt="2024-01-23T01:48:53.831" v="551" actId="14100"/>
        <pc:sldMkLst>
          <pc:docMk/>
          <pc:sldMk cId="4033457295" sldId="479"/>
        </pc:sldMkLst>
        <pc:picChg chg="add mod">
          <ac:chgData name="Pablo Esteban Gutiérrez-Fonseca (he/him)" userId="25bdc618-995f-415b-9b28-31563f05eb38" providerId="ADAL" clId="{C9F5A170-0572-40E5-94C2-5662912AB829}" dt="2024-01-23T01:48:53.831" v="551" actId="14100"/>
          <ac:picMkLst>
            <pc:docMk/>
            <pc:sldMk cId="4033457295" sldId="479"/>
            <ac:picMk id="3" creationId="{8694BE54-2655-55C8-446B-314D94C7B6BD}"/>
          </ac:picMkLst>
        </pc:picChg>
      </pc:sldChg>
      <pc:sldChg chg="addSp delSp modSp add mod chgLayout">
        <pc:chgData name="Pablo Esteban Gutiérrez-Fonseca (he/him)" userId="25bdc618-995f-415b-9b28-31563f05eb38" providerId="ADAL" clId="{C9F5A170-0572-40E5-94C2-5662912AB829}" dt="2024-01-23T02:10:58.183" v="620" actId="478"/>
        <pc:sldMkLst>
          <pc:docMk/>
          <pc:sldMk cId="2457321378" sldId="480"/>
        </pc:sldMkLst>
        <pc:spChg chg="mod ord">
          <ac:chgData name="Pablo Esteban Gutiérrez-Fonseca (he/him)" userId="25bdc618-995f-415b-9b28-31563f05eb38" providerId="ADAL" clId="{C9F5A170-0572-40E5-94C2-5662912AB829}" dt="2024-01-23T02:10:54.368" v="619" actId="700"/>
          <ac:spMkLst>
            <pc:docMk/>
            <pc:sldMk cId="2457321378" sldId="480"/>
            <ac:spMk id="2" creationId="{00000000-0000-0000-0000-000000000000}"/>
          </ac:spMkLst>
        </pc:spChg>
        <pc:spChg chg="mod">
          <ac:chgData name="Pablo Esteban Gutiérrez-Fonseca (he/him)" userId="25bdc618-995f-415b-9b28-31563f05eb38" providerId="ADAL" clId="{C9F5A170-0572-40E5-94C2-5662912AB829}" dt="2024-01-23T02:10:39.602" v="617" actId="403"/>
          <ac:spMkLst>
            <pc:docMk/>
            <pc:sldMk cId="2457321378" sldId="480"/>
            <ac:spMk id="3" creationId="{00000000-0000-0000-0000-000000000000}"/>
          </ac:spMkLst>
        </pc:spChg>
        <pc:spChg chg="add del mod ord">
          <ac:chgData name="Pablo Esteban Gutiérrez-Fonseca (he/him)" userId="25bdc618-995f-415b-9b28-31563f05eb38" providerId="ADAL" clId="{C9F5A170-0572-40E5-94C2-5662912AB829}" dt="2024-01-23T02:10:54.368" v="619" actId="700"/>
          <ac:spMkLst>
            <pc:docMk/>
            <pc:sldMk cId="2457321378" sldId="480"/>
            <ac:spMk id="4" creationId="{383597BC-9ACE-47EA-8130-9FEFC907AF34}"/>
          </ac:spMkLst>
        </pc:spChg>
        <pc:spChg chg="add del mod ord">
          <ac:chgData name="Pablo Esteban Gutiérrez-Fonseca (he/him)" userId="25bdc618-995f-415b-9b28-31563f05eb38" providerId="ADAL" clId="{C9F5A170-0572-40E5-94C2-5662912AB829}" dt="2024-01-23T02:10:58.183" v="620" actId="478"/>
          <ac:spMkLst>
            <pc:docMk/>
            <pc:sldMk cId="2457321378" sldId="480"/>
            <ac:spMk id="5" creationId="{F5C88F6A-D640-8326-CB50-833A7C0FAD62}"/>
          </ac:spMkLst>
        </pc:spChg>
      </pc:sldChg>
      <pc:sldChg chg="modSp add mod">
        <pc:chgData name="Pablo Esteban Gutiérrez-Fonseca (he/him)" userId="25bdc618-995f-415b-9b28-31563f05eb38" providerId="ADAL" clId="{C9F5A170-0572-40E5-94C2-5662912AB829}" dt="2024-01-23T01:50:44.918" v="560" actId="108"/>
        <pc:sldMkLst>
          <pc:docMk/>
          <pc:sldMk cId="2858107554" sldId="481"/>
        </pc:sldMkLst>
        <pc:spChg chg="mod">
          <ac:chgData name="Pablo Esteban Gutiérrez-Fonseca (he/him)" userId="25bdc618-995f-415b-9b28-31563f05eb38" providerId="ADAL" clId="{C9F5A170-0572-40E5-94C2-5662912AB829}" dt="2024-01-23T01:50:44.918" v="560" actId="108"/>
          <ac:spMkLst>
            <pc:docMk/>
            <pc:sldMk cId="2858107554" sldId="481"/>
            <ac:spMk id="60418" creationId="{00000000-0000-0000-0000-000000000000}"/>
          </ac:spMkLst>
        </pc:spChg>
      </pc:sldChg>
      <pc:sldChg chg="addSp modSp new mod">
        <pc:chgData name="Pablo Esteban Gutiérrez-Fonseca (he/him)" userId="25bdc618-995f-415b-9b28-31563f05eb38" providerId="ADAL" clId="{C9F5A170-0572-40E5-94C2-5662912AB829}" dt="2024-01-23T01:51:45.389" v="564" actId="14100"/>
        <pc:sldMkLst>
          <pc:docMk/>
          <pc:sldMk cId="4145212817" sldId="482"/>
        </pc:sldMkLst>
        <pc:picChg chg="add mod">
          <ac:chgData name="Pablo Esteban Gutiérrez-Fonseca (he/him)" userId="25bdc618-995f-415b-9b28-31563f05eb38" providerId="ADAL" clId="{C9F5A170-0572-40E5-94C2-5662912AB829}" dt="2024-01-23T01:51:45.389" v="564" actId="14100"/>
          <ac:picMkLst>
            <pc:docMk/>
            <pc:sldMk cId="4145212817" sldId="482"/>
            <ac:picMk id="3" creationId="{4414BD61-1146-B261-CCE6-4AB85AE29CBF}"/>
          </ac:picMkLst>
        </pc:picChg>
      </pc:sldChg>
      <pc:sldChg chg="addSp delSp modSp new mod modClrScheme chgLayout">
        <pc:chgData name="Pablo Esteban Gutiérrez-Fonseca (he/him)" userId="25bdc618-995f-415b-9b28-31563f05eb38" providerId="ADAL" clId="{C9F5A170-0572-40E5-94C2-5662912AB829}" dt="2024-01-23T01:53:33.119" v="575" actId="14100"/>
        <pc:sldMkLst>
          <pc:docMk/>
          <pc:sldMk cId="702683578" sldId="483"/>
        </pc:sldMkLst>
        <pc:spChg chg="del mod ord">
          <ac:chgData name="Pablo Esteban Gutiérrez-Fonseca (he/him)" userId="25bdc618-995f-415b-9b28-31563f05eb38" providerId="ADAL" clId="{C9F5A170-0572-40E5-94C2-5662912AB829}" dt="2024-01-23T01:52:20.392" v="566" actId="700"/>
          <ac:spMkLst>
            <pc:docMk/>
            <pc:sldMk cId="702683578" sldId="483"/>
            <ac:spMk id="2" creationId="{EDDD41BA-1D27-EB19-C3FF-3D800D1D4B4F}"/>
          </ac:spMkLst>
        </pc:spChg>
        <pc:spChg chg="add mod ord">
          <ac:chgData name="Pablo Esteban Gutiérrez-Fonseca (he/him)" userId="25bdc618-995f-415b-9b28-31563f05eb38" providerId="ADAL" clId="{C9F5A170-0572-40E5-94C2-5662912AB829}" dt="2024-01-23T01:52:52.844" v="571" actId="404"/>
          <ac:spMkLst>
            <pc:docMk/>
            <pc:sldMk cId="702683578" sldId="483"/>
            <ac:spMk id="3" creationId="{3E1F89A2-92AF-3500-6389-C865D512072E}"/>
          </ac:spMkLst>
        </pc:spChg>
        <pc:spChg chg="add del mod ord">
          <ac:chgData name="Pablo Esteban Gutiérrez-Fonseca (he/him)" userId="25bdc618-995f-415b-9b28-31563f05eb38" providerId="ADAL" clId="{C9F5A170-0572-40E5-94C2-5662912AB829}" dt="2024-01-23T01:52:45.976" v="569" actId="700"/>
          <ac:spMkLst>
            <pc:docMk/>
            <pc:sldMk cId="702683578" sldId="483"/>
            <ac:spMk id="4" creationId="{37574535-EA0B-169E-2BC3-57625CCD43F2}"/>
          </ac:spMkLst>
        </pc:spChg>
        <pc:spChg chg="add mod ord">
          <ac:chgData name="Pablo Esteban Gutiérrez-Fonseca (he/him)" userId="25bdc618-995f-415b-9b28-31563f05eb38" providerId="ADAL" clId="{C9F5A170-0572-40E5-94C2-5662912AB829}" dt="2024-01-23T01:52:45.976" v="569" actId="700"/>
          <ac:spMkLst>
            <pc:docMk/>
            <pc:sldMk cId="702683578" sldId="483"/>
            <ac:spMk id="5" creationId="{2C20D977-B532-745E-9A20-B07C338D82F8}"/>
          </ac:spMkLst>
        </pc:spChg>
        <pc:picChg chg="add mod">
          <ac:chgData name="Pablo Esteban Gutiérrez-Fonseca (he/him)" userId="25bdc618-995f-415b-9b28-31563f05eb38" providerId="ADAL" clId="{C9F5A170-0572-40E5-94C2-5662912AB829}" dt="2024-01-23T01:53:33.119" v="575" actId="14100"/>
          <ac:picMkLst>
            <pc:docMk/>
            <pc:sldMk cId="702683578" sldId="483"/>
            <ac:picMk id="7" creationId="{3ADDC131-88FE-E4CD-E0DF-E9D6AC7C413A}"/>
          </ac:picMkLst>
        </pc:picChg>
      </pc:sldChg>
      <pc:sldChg chg="addSp modSp new mod">
        <pc:chgData name="Pablo Esteban Gutiérrez-Fonseca (he/him)" userId="25bdc618-995f-415b-9b28-31563f05eb38" providerId="ADAL" clId="{C9F5A170-0572-40E5-94C2-5662912AB829}" dt="2024-01-23T01:55:21.346" v="579" actId="14100"/>
        <pc:sldMkLst>
          <pc:docMk/>
          <pc:sldMk cId="3774236514" sldId="484"/>
        </pc:sldMkLst>
        <pc:picChg chg="add mod">
          <ac:chgData name="Pablo Esteban Gutiérrez-Fonseca (he/him)" userId="25bdc618-995f-415b-9b28-31563f05eb38" providerId="ADAL" clId="{C9F5A170-0572-40E5-94C2-5662912AB829}" dt="2024-01-23T01:55:21.346" v="579" actId="14100"/>
          <ac:picMkLst>
            <pc:docMk/>
            <pc:sldMk cId="3774236514" sldId="484"/>
            <ac:picMk id="5" creationId="{8DCEB364-A8F5-2367-24C8-C1D2488ABC32}"/>
          </ac:picMkLst>
        </pc:picChg>
      </pc:sldChg>
      <pc:sldChg chg="addSp modSp new mod">
        <pc:chgData name="Pablo Esteban Gutiérrez-Fonseca (he/him)" userId="25bdc618-995f-415b-9b28-31563f05eb38" providerId="ADAL" clId="{C9F5A170-0572-40E5-94C2-5662912AB829}" dt="2024-01-23T01:57:51.112" v="583" actId="14100"/>
        <pc:sldMkLst>
          <pc:docMk/>
          <pc:sldMk cId="2845995362" sldId="485"/>
        </pc:sldMkLst>
        <pc:picChg chg="add mod">
          <ac:chgData name="Pablo Esteban Gutiérrez-Fonseca (he/him)" userId="25bdc618-995f-415b-9b28-31563f05eb38" providerId="ADAL" clId="{C9F5A170-0572-40E5-94C2-5662912AB829}" dt="2024-01-23T01:57:51.112" v="583" actId="14100"/>
          <ac:picMkLst>
            <pc:docMk/>
            <pc:sldMk cId="2845995362" sldId="485"/>
            <ac:picMk id="3" creationId="{62E25137-0E0C-C309-7A58-877B6DF0E39A}"/>
          </ac:picMkLst>
        </pc:picChg>
      </pc:sldChg>
      <pc:sldChg chg="addSp modSp new mod">
        <pc:chgData name="Pablo Esteban Gutiérrez-Fonseca (he/him)" userId="25bdc618-995f-415b-9b28-31563f05eb38" providerId="ADAL" clId="{C9F5A170-0572-40E5-94C2-5662912AB829}" dt="2024-01-23T01:59:25.094" v="587" actId="14100"/>
        <pc:sldMkLst>
          <pc:docMk/>
          <pc:sldMk cId="3200151888" sldId="486"/>
        </pc:sldMkLst>
        <pc:picChg chg="add mod">
          <ac:chgData name="Pablo Esteban Gutiérrez-Fonseca (he/him)" userId="25bdc618-995f-415b-9b28-31563f05eb38" providerId="ADAL" clId="{C9F5A170-0572-40E5-94C2-5662912AB829}" dt="2024-01-23T01:59:25.094" v="587" actId="14100"/>
          <ac:picMkLst>
            <pc:docMk/>
            <pc:sldMk cId="3200151888" sldId="486"/>
            <ac:picMk id="3" creationId="{EDDC80B9-DCEB-E421-1563-3F57582D963B}"/>
          </ac:picMkLst>
        </pc:picChg>
      </pc:sldChg>
      <pc:sldChg chg="addSp modSp new mod">
        <pc:chgData name="Pablo Esteban Gutiérrez-Fonseca (he/him)" userId="25bdc618-995f-415b-9b28-31563f05eb38" providerId="ADAL" clId="{C9F5A170-0572-40E5-94C2-5662912AB829}" dt="2024-01-23T02:00:04.612" v="591" actId="14100"/>
        <pc:sldMkLst>
          <pc:docMk/>
          <pc:sldMk cId="149795613" sldId="487"/>
        </pc:sldMkLst>
        <pc:picChg chg="add mod">
          <ac:chgData name="Pablo Esteban Gutiérrez-Fonseca (he/him)" userId="25bdc618-995f-415b-9b28-31563f05eb38" providerId="ADAL" clId="{C9F5A170-0572-40E5-94C2-5662912AB829}" dt="2024-01-23T02:00:04.612" v="591" actId="14100"/>
          <ac:picMkLst>
            <pc:docMk/>
            <pc:sldMk cId="149795613" sldId="487"/>
            <ac:picMk id="3" creationId="{A11024DA-5488-AEC6-1A22-6D14478AF4BD}"/>
          </ac:picMkLst>
        </pc:picChg>
      </pc:sldChg>
      <pc:sldChg chg="addSp modSp new mod">
        <pc:chgData name="Pablo Esteban Gutiérrez-Fonseca (he/him)" userId="25bdc618-995f-415b-9b28-31563f05eb38" providerId="ADAL" clId="{C9F5A170-0572-40E5-94C2-5662912AB829}" dt="2024-01-23T02:00:53.531" v="596" actId="14100"/>
        <pc:sldMkLst>
          <pc:docMk/>
          <pc:sldMk cId="1905980464" sldId="488"/>
        </pc:sldMkLst>
        <pc:picChg chg="add mod">
          <ac:chgData name="Pablo Esteban Gutiérrez-Fonseca (he/him)" userId="25bdc618-995f-415b-9b28-31563f05eb38" providerId="ADAL" clId="{C9F5A170-0572-40E5-94C2-5662912AB829}" dt="2024-01-23T02:00:53.531" v="596" actId="14100"/>
          <ac:picMkLst>
            <pc:docMk/>
            <pc:sldMk cId="1905980464" sldId="488"/>
            <ac:picMk id="3" creationId="{F8085A8B-75A9-5BA6-2364-8E0AF9DA0E81}"/>
          </ac:picMkLst>
        </pc:picChg>
      </pc:sldChg>
      <pc:sldChg chg="addSp modSp new mod">
        <pc:chgData name="Pablo Esteban Gutiérrez-Fonseca (he/him)" userId="25bdc618-995f-415b-9b28-31563f05eb38" providerId="ADAL" clId="{C9F5A170-0572-40E5-94C2-5662912AB829}" dt="2024-01-23T02:01:21.043" v="599" actId="14100"/>
        <pc:sldMkLst>
          <pc:docMk/>
          <pc:sldMk cId="1597268128" sldId="489"/>
        </pc:sldMkLst>
        <pc:picChg chg="add mod">
          <ac:chgData name="Pablo Esteban Gutiérrez-Fonseca (he/him)" userId="25bdc618-995f-415b-9b28-31563f05eb38" providerId="ADAL" clId="{C9F5A170-0572-40E5-94C2-5662912AB829}" dt="2024-01-23T02:01:21.043" v="599" actId="14100"/>
          <ac:picMkLst>
            <pc:docMk/>
            <pc:sldMk cId="1597268128" sldId="489"/>
            <ac:picMk id="3" creationId="{CB3C2B26-31E2-FBCE-F923-945AA33CE3A9}"/>
          </ac:picMkLst>
        </pc:picChg>
      </pc:sldChg>
      <pc:sldChg chg="addSp modSp new mod">
        <pc:chgData name="Pablo Esteban Gutiérrez-Fonseca (he/him)" userId="25bdc618-995f-415b-9b28-31563f05eb38" providerId="ADAL" clId="{C9F5A170-0572-40E5-94C2-5662912AB829}" dt="2024-01-23T02:02:09.407" v="603" actId="14100"/>
        <pc:sldMkLst>
          <pc:docMk/>
          <pc:sldMk cId="3125127035" sldId="490"/>
        </pc:sldMkLst>
        <pc:picChg chg="add mod">
          <ac:chgData name="Pablo Esteban Gutiérrez-Fonseca (he/him)" userId="25bdc618-995f-415b-9b28-31563f05eb38" providerId="ADAL" clId="{C9F5A170-0572-40E5-94C2-5662912AB829}" dt="2024-01-23T02:02:09.407" v="603" actId="14100"/>
          <ac:picMkLst>
            <pc:docMk/>
            <pc:sldMk cId="3125127035" sldId="490"/>
            <ac:picMk id="5" creationId="{2FC1AA70-5D75-11B6-E6BA-AA1D995D3635}"/>
          </ac:picMkLst>
        </pc:picChg>
      </pc:sldChg>
      <pc:sldChg chg="addSp modSp new mod">
        <pc:chgData name="Pablo Esteban Gutiérrez-Fonseca (he/him)" userId="25bdc618-995f-415b-9b28-31563f05eb38" providerId="ADAL" clId="{C9F5A170-0572-40E5-94C2-5662912AB829}" dt="2024-01-23T02:03:25.289" v="607" actId="14100"/>
        <pc:sldMkLst>
          <pc:docMk/>
          <pc:sldMk cId="2566416416" sldId="491"/>
        </pc:sldMkLst>
        <pc:picChg chg="add mod">
          <ac:chgData name="Pablo Esteban Gutiérrez-Fonseca (he/him)" userId="25bdc618-995f-415b-9b28-31563f05eb38" providerId="ADAL" clId="{C9F5A170-0572-40E5-94C2-5662912AB829}" dt="2024-01-23T02:03:25.289" v="607" actId="14100"/>
          <ac:picMkLst>
            <pc:docMk/>
            <pc:sldMk cId="2566416416" sldId="491"/>
            <ac:picMk id="3" creationId="{82522758-6471-A876-691D-70EA7D9F7CC9}"/>
          </ac:picMkLst>
        </pc:picChg>
      </pc:sldChg>
      <pc:sldChg chg="addSp modSp new mod">
        <pc:chgData name="Pablo Esteban Gutiérrez-Fonseca (he/him)" userId="25bdc618-995f-415b-9b28-31563f05eb38" providerId="ADAL" clId="{C9F5A170-0572-40E5-94C2-5662912AB829}" dt="2024-01-23T02:06:50.549" v="611" actId="14100"/>
        <pc:sldMkLst>
          <pc:docMk/>
          <pc:sldMk cId="1151654803" sldId="492"/>
        </pc:sldMkLst>
        <pc:picChg chg="add mod">
          <ac:chgData name="Pablo Esteban Gutiérrez-Fonseca (he/him)" userId="25bdc618-995f-415b-9b28-31563f05eb38" providerId="ADAL" clId="{C9F5A170-0572-40E5-94C2-5662912AB829}" dt="2024-01-23T02:06:50.549" v="611" actId="14100"/>
          <ac:picMkLst>
            <pc:docMk/>
            <pc:sldMk cId="1151654803" sldId="492"/>
            <ac:picMk id="3" creationId="{C29A0571-C96F-37DC-F001-E26C36D614CE}"/>
          </ac:picMkLst>
        </pc:picChg>
      </pc:sldChg>
      <pc:sldChg chg="addSp modSp new mod">
        <pc:chgData name="Pablo Esteban Gutiérrez-Fonseca (he/him)" userId="25bdc618-995f-415b-9b28-31563f05eb38" providerId="ADAL" clId="{C9F5A170-0572-40E5-94C2-5662912AB829}" dt="2024-01-23T02:15:22.447" v="624" actId="14100"/>
        <pc:sldMkLst>
          <pc:docMk/>
          <pc:sldMk cId="2395204267" sldId="493"/>
        </pc:sldMkLst>
        <pc:picChg chg="add mod">
          <ac:chgData name="Pablo Esteban Gutiérrez-Fonseca (he/him)" userId="25bdc618-995f-415b-9b28-31563f05eb38" providerId="ADAL" clId="{C9F5A170-0572-40E5-94C2-5662912AB829}" dt="2024-01-23T02:15:22.447" v="624" actId="14100"/>
          <ac:picMkLst>
            <pc:docMk/>
            <pc:sldMk cId="2395204267" sldId="493"/>
            <ac:picMk id="3" creationId="{7563B688-E13F-CDD1-05C8-FCAF57614FF9}"/>
          </ac:picMkLst>
        </pc:picChg>
      </pc:sldChg>
      <pc:sldChg chg="modSp add mod">
        <pc:chgData name="Pablo Esteban Gutiérrez-Fonseca (he/him)" userId="25bdc618-995f-415b-9b28-31563f05eb38" providerId="ADAL" clId="{C9F5A170-0572-40E5-94C2-5662912AB829}" dt="2024-01-23T02:16:51.802" v="630" actId="33524"/>
        <pc:sldMkLst>
          <pc:docMk/>
          <pc:sldMk cId="2990824887" sldId="494"/>
        </pc:sldMkLst>
        <pc:spChg chg="mod">
          <ac:chgData name="Pablo Esteban Gutiérrez-Fonseca (he/him)" userId="25bdc618-995f-415b-9b28-31563f05eb38" providerId="ADAL" clId="{C9F5A170-0572-40E5-94C2-5662912AB829}" dt="2024-01-23T02:16:51.802" v="630" actId="33524"/>
          <ac:spMkLst>
            <pc:docMk/>
            <pc:sldMk cId="2990824887" sldId="494"/>
            <ac:spMk id="16388" creationId="{00000000-0000-0000-0000-000000000000}"/>
          </ac:spMkLst>
        </pc:spChg>
        <pc:spChg chg="mod">
          <ac:chgData name="Pablo Esteban Gutiérrez-Fonseca (he/him)" userId="25bdc618-995f-415b-9b28-31563f05eb38" providerId="ADAL" clId="{C9F5A170-0572-40E5-94C2-5662912AB829}" dt="2024-01-23T02:16:43.528" v="629" actId="108"/>
          <ac:spMkLst>
            <pc:docMk/>
            <pc:sldMk cId="2990824887" sldId="494"/>
            <ac:spMk id="81928" creationId="{00000000-0000-0000-0000-000000000000}"/>
          </ac:spMkLst>
        </pc:spChg>
      </pc:sldChg>
      <pc:sldChg chg="addSp modSp new mod">
        <pc:chgData name="Pablo Esteban Gutiérrez-Fonseca (he/him)" userId="25bdc618-995f-415b-9b28-31563f05eb38" providerId="ADAL" clId="{C9F5A170-0572-40E5-94C2-5662912AB829}" dt="2024-01-23T02:17:41.726" v="634" actId="14100"/>
        <pc:sldMkLst>
          <pc:docMk/>
          <pc:sldMk cId="1338256098" sldId="495"/>
        </pc:sldMkLst>
        <pc:picChg chg="add mod">
          <ac:chgData name="Pablo Esteban Gutiérrez-Fonseca (he/him)" userId="25bdc618-995f-415b-9b28-31563f05eb38" providerId="ADAL" clId="{C9F5A170-0572-40E5-94C2-5662912AB829}" dt="2024-01-23T02:17:41.726" v="634" actId="14100"/>
          <ac:picMkLst>
            <pc:docMk/>
            <pc:sldMk cId="1338256098" sldId="495"/>
            <ac:picMk id="3" creationId="{58F41682-E688-71ED-D511-3DB191CCD801}"/>
          </ac:picMkLst>
        </pc:picChg>
      </pc:sldChg>
      <pc:sldChg chg="modSp add mod">
        <pc:chgData name="Pablo Esteban Gutiérrez-Fonseca (he/him)" userId="25bdc618-995f-415b-9b28-31563f05eb38" providerId="ADAL" clId="{C9F5A170-0572-40E5-94C2-5662912AB829}" dt="2024-01-23T02:20:03.641" v="637" actId="27636"/>
        <pc:sldMkLst>
          <pc:docMk/>
          <pc:sldMk cId="2463358213" sldId="496"/>
        </pc:sldMkLst>
        <pc:spChg chg="mod">
          <ac:chgData name="Pablo Esteban Gutiérrez-Fonseca (he/him)" userId="25bdc618-995f-415b-9b28-31563f05eb38" providerId="ADAL" clId="{C9F5A170-0572-40E5-94C2-5662912AB829}" dt="2024-01-23T02:20:03.641" v="637" actId="27636"/>
          <ac:spMkLst>
            <pc:docMk/>
            <pc:sldMk cId="2463358213" sldId="496"/>
            <ac:spMk id="7" creationId="{00000000-0000-0000-0000-000000000000}"/>
          </ac:spMkLst>
        </pc:spChg>
        <pc:spChg chg="mod">
          <ac:chgData name="Pablo Esteban Gutiérrez-Fonseca (he/him)" userId="25bdc618-995f-415b-9b28-31563f05eb38" providerId="ADAL" clId="{C9F5A170-0572-40E5-94C2-5662912AB829}" dt="2024-01-23T02:20:03.635" v="636" actId="27636"/>
          <ac:spMkLst>
            <pc:docMk/>
            <pc:sldMk cId="2463358213" sldId="496"/>
            <ac:spMk id="81928" creationId="{00000000-0000-0000-0000-000000000000}"/>
          </ac:spMkLst>
        </pc:spChg>
      </pc:sldChg>
      <pc:sldChg chg="modSp add mod">
        <pc:chgData name="Pablo Esteban Gutiérrez-Fonseca (he/him)" userId="25bdc618-995f-415b-9b28-31563f05eb38" providerId="ADAL" clId="{C9F5A170-0572-40E5-94C2-5662912AB829}" dt="2024-01-23T02:20:03.664" v="638" actId="27636"/>
        <pc:sldMkLst>
          <pc:docMk/>
          <pc:sldMk cId="2793329851" sldId="497"/>
        </pc:sldMkLst>
        <pc:spChg chg="mod">
          <ac:chgData name="Pablo Esteban Gutiérrez-Fonseca (he/him)" userId="25bdc618-995f-415b-9b28-31563f05eb38" providerId="ADAL" clId="{C9F5A170-0572-40E5-94C2-5662912AB829}" dt="2024-01-23T02:20:03.664" v="638" actId="27636"/>
          <ac:spMkLst>
            <pc:docMk/>
            <pc:sldMk cId="2793329851" sldId="497"/>
            <ac:spMk id="81928" creationId="{00000000-0000-0000-0000-000000000000}"/>
          </ac:spMkLst>
        </pc:spChg>
      </pc:sldChg>
      <pc:sldChg chg="modSp add mod">
        <pc:chgData name="Pablo Esteban Gutiérrez-Fonseca (he/him)" userId="25bdc618-995f-415b-9b28-31563f05eb38" providerId="ADAL" clId="{C9F5A170-0572-40E5-94C2-5662912AB829}" dt="2024-01-23T02:20:03.664" v="639" actId="27636"/>
        <pc:sldMkLst>
          <pc:docMk/>
          <pc:sldMk cId="2601495916" sldId="498"/>
        </pc:sldMkLst>
        <pc:spChg chg="mod">
          <ac:chgData name="Pablo Esteban Gutiérrez-Fonseca (he/him)" userId="25bdc618-995f-415b-9b28-31563f05eb38" providerId="ADAL" clId="{C9F5A170-0572-40E5-94C2-5662912AB829}" dt="2024-01-23T02:20:03.664" v="639" actId="27636"/>
          <ac:spMkLst>
            <pc:docMk/>
            <pc:sldMk cId="2601495916" sldId="498"/>
            <ac:spMk id="81928" creationId="{00000000-0000-0000-0000-000000000000}"/>
          </ac:spMkLst>
        </pc:spChg>
      </pc:sldChg>
      <pc:sldChg chg="modSp add mod">
        <pc:chgData name="Pablo Esteban Gutiérrez-Fonseca (he/him)" userId="25bdc618-995f-415b-9b28-31563f05eb38" providerId="ADAL" clId="{C9F5A170-0572-40E5-94C2-5662912AB829}" dt="2024-01-23T02:20:03.681" v="640" actId="27636"/>
        <pc:sldMkLst>
          <pc:docMk/>
          <pc:sldMk cId="3865203793" sldId="499"/>
        </pc:sldMkLst>
        <pc:spChg chg="mod">
          <ac:chgData name="Pablo Esteban Gutiérrez-Fonseca (he/him)" userId="25bdc618-995f-415b-9b28-31563f05eb38" providerId="ADAL" clId="{C9F5A170-0572-40E5-94C2-5662912AB829}" dt="2024-01-23T02:20:03.681" v="640" actId="27636"/>
          <ac:spMkLst>
            <pc:docMk/>
            <pc:sldMk cId="3865203793" sldId="499"/>
            <ac:spMk id="81928" creationId="{00000000-0000-0000-0000-000000000000}"/>
          </ac:spMkLst>
        </pc:spChg>
      </pc:sldChg>
      <pc:sldChg chg="add">
        <pc:chgData name="Pablo Esteban Gutiérrez-Fonseca (he/him)" userId="25bdc618-995f-415b-9b28-31563f05eb38" providerId="ADAL" clId="{C9F5A170-0572-40E5-94C2-5662912AB829}" dt="2024-01-23T02:21:04.053" v="641"/>
        <pc:sldMkLst>
          <pc:docMk/>
          <pc:sldMk cId="2399511772" sldId="500"/>
        </pc:sldMkLst>
      </pc:sldChg>
      <pc:sldChg chg="add">
        <pc:chgData name="Pablo Esteban Gutiérrez-Fonseca (he/him)" userId="25bdc618-995f-415b-9b28-31563f05eb38" providerId="ADAL" clId="{C9F5A170-0572-40E5-94C2-5662912AB829}" dt="2024-01-23T02:21:04.053" v="641"/>
        <pc:sldMkLst>
          <pc:docMk/>
          <pc:sldMk cId="881376601" sldId="501"/>
        </pc:sldMkLst>
      </pc:sldChg>
      <pc:sldChg chg="add setBg">
        <pc:chgData name="Pablo Esteban Gutiérrez-Fonseca (he/him)" userId="25bdc618-995f-415b-9b28-31563f05eb38" providerId="ADAL" clId="{C9F5A170-0572-40E5-94C2-5662912AB829}" dt="2024-01-23T02:21:04.053" v="641"/>
        <pc:sldMkLst>
          <pc:docMk/>
          <pc:sldMk cId="3505763749" sldId="502"/>
        </pc:sldMkLst>
      </pc:sldChg>
      <pc:sldChg chg="add">
        <pc:chgData name="Pablo Esteban Gutiérrez-Fonseca (he/him)" userId="25bdc618-995f-415b-9b28-31563f05eb38" providerId="ADAL" clId="{C9F5A170-0572-40E5-94C2-5662912AB829}" dt="2024-01-23T02:21:04.053" v="641"/>
        <pc:sldMkLst>
          <pc:docMk/>
          <pc:sldMk cId="1453319229" sldId="503"/>
        </pc:sldMkLst>
      </pc:sldChg>
      <pc:sldChg chg="add">
        <pc:chgData name="Pablo Esteban Gutiérrez-Fonseca (he/him)" userId="25bdc618-995f-415b-9b28-31563f05eb38" providerId="ADAL" clId="{C9F5A170-0572-40E5-94C2-5662912AB829}" dt="2024-01-23T02:21:04.053" v="641"/>
        <pc:sldMkLst>
          <pc:docMk/>
          <pc:sldMk cId="307357954" sldId="504"/>
        </pc:sldMkLst>
      </pc:sldChg>
      <pc:sldChg chg="add">
        <pc:chgData name="Pablo Esteban Gutiérrez-Fonseca (he/him)" userId="25bdc618-995f-415b-9b28-31563f05eb38" providerId="ADAL" clId="{C9F5A170-0572-40E5-94C2-5662912AB829}" dt="2024-01-23T02:21:04.053" v="641"/>
        <pc:sldMkLst>
          <pc:docMk/>
          <pc:sldMk cId="2486341149" sldId="505"/>
        </pc:sldMkLst>
      </pc:sldChg>
      <pc:sldChg chg="add">
        <pc:chgData name="Pablo Esteban Gutiérrez-Fonseca (he/him)" userId="25bdc618-995f-415b-9b28-31563f05eb38" providerId="ADAL" clId="{C9F5A170-0572-40E5-94C2-5662912AB829}" dt="2024-01-23T02:21:04.053" v="641"/>
        <pc:sldMkLst>
          <pc:docMk/>
          <pc:sldMk cId="1814095039" sldId="506"/>
        </pc:sldMkLst>
      </pc:sldChg>
      <pc:sldChg chg="modSp add mod">
        <pc:chgData name="Pablo Esteban Gutiérrez-Fonseca (he/him)" userId="25bdc618-995f-415b-9b28-31563f05eb38" providerId="ADAL" clId="{C9F5A170-0572-40E5-94C2-5662912AB829}" dt="2024-01-23T02:23:11.390" v="643" actId="27636"/>
        <pc:sldMkLst>
          <pc:docMk/>
          <pc:sldMk cId="1484814049" sldId="507"/>
        </pc:sldMkLst>
        <pc:spChg chg="mod">
          <ac:chgData name="Pablo Esteban Gutiérrez-Fonseca (he/him)" userId="25bdc618-995f-415b-9b28-31563f05eb38" providerId="ADAL" clId="{C9F5A170-0572-40E5-94C2-5662912AB829}" dt="2024-01-23T02:23:11.390" v="643" actId="27636"/>
          <ac:spMkLst>
            <pc:docMk/>
            <pc:sldMk cId="1484814049" sldId="507"/>
            <ac:spMk id="81928" creationId="{00000000-0000-0000-0000-000000000000}"/>
          </ac:spMkLst>
        </pc:spChg>
      </pc:sldChg>
      <pc:sldChg chg="add">
        <pc:chgData name="Pablo Esteban Gutiérrez-Fonseca (he/him)" userId="25bdc618-995f-415b-9b28-31563f05eb38" providerId="ADAL" clId="{C9F5A170-0572-40E5-94C2-5662912AB829}" dt="2024-01-23T02:23:11.294" v="642"/>
        <pc:sldMkLst>
          <pc:docMk/>
          <pc:sldMk cId="974769991" sldId="508"/>
        </pc:sldMkLst>
      </pc:sldChg>
      <pc:sldChg chg="add">
        <pc:chgData name="Pablo Esteban Gutiérrez-Fonseca (he/him)" userId="25bdc618-995f-415b-9b28-31563f05eb38" providerId="ADAL" clId="{C9F5A170-0572-40E5-94C2-5662912AB829}" dt="2024-01-23T02:23:11.294" v="642"/>
        <pc:sldMkLst>
          <pc:docMk/>
          <pc:sldMk cId="2408316392" sldId="509"/>
        </pc:sldMkLst>
      </pc:sldChg>
      <pc:sldChg chg="add">
        <pc:chgData name="Pablo Esteban Gutiérrez-Fonseca (he/him)" userId="25bdc618-995f-415b-9b28-31563f05eb38" providerId="ADAL" clId="{C9F5A170-0572-40E5-94C2-5662912AB829}" dt="2024-01-23T02:23:11.294" v="642"/>
        <pc:sldMkLst>
          <pc:docMk/>
          <pc:sldMk cId="3851954016" sldId="510"/>
        </pc:sldMkLst>
      </pc:sldChg>
      <pc:sldChg chg="add">
        <pc:chgData name="Pablo Esteban Gutiérrez-Fonseca (he/him)" userId="25bdc618-995f-415b-9b28-31563f05eb38" providerId="ADAL" clId="{C9F5A170-0572-40E5-94C2-5662912AB829}" dt="2024-01-23T02:23:11.294" v="642"/>
        <pc:sldMkLst>
          <pc:docMk/>
          <pc:sldMk cId="478122634" sldId="511"/>
        </pc:sldMkLst>
      </pc:sldChg>
      <pc:sldChg chg="add">
        <pc:chgData name="Pablo Esteban Gutiérrez-Fonseca (he/him)" userId="25bdc618-995f-415b-9b28-31563f05eb38" providerId="ADAL" clId="{C9F5A170-0572-40E5-94C2-5662912AB829}" dt="2024-01-23T02:23:11.294" v="642"/>
        <pc:sldMkLst>
          <pc:docMk/>
          <pc:sldMk cId="1037943182" sldId="512"/>
        </pc:sldMkLst>
      </pc:sldChg>
      <pc:sldChg chg="add">
        <pc:chgData name="Pablo Esteban Gutiérrez-Fonseca (he/him)" userId="25bdc618-995f-415b-9b28-31563f05eb38" providerId="ADAL" clId="{C9F5A170-0572-40E5-94C2-5662912AB829}" dt="2024-01-23T02:23:11.294" v="642"/>
        <pc:sldMkLst>
          <pc:docMk/>
          <pc:sldMk cId="2676969251" sldId="513"/>
        </pc:sldMkLst>
      </pc:sldChg>
      <pc:sldChg chg="add">
        <pc:chgData name="Pablo Esteban Gutiérrez-Fonseca (he/him)" userId="25bdc618-995f-415b-9b28-31563f05eb38" providerId="ADAL" clId="{C9F5A170-0572-40E5-94C2-5662912AB829}" dt="2024-01-23T02:23:11.294" v="642"/>
        <pc:sldMkLst>
          <pc:docMk/>
          <pc:sldMk cId="3133940429" sldId="514"/>
        </pc:sldMkLst>
      </pc:sldChg>
      <pc:sldChg chg="add">
        <pc:chgData name="Pablo Esteban Gutiérrez-Fonseca (he/him)" userId="25bdc618-995f-415b-9b28-31563f05eb38" providerId="ADAL" clId="{C9F5A170-0572-40E5-94C2-5662912AB829}" dt="2024-01-23T02:23:11.294" v="642"/>
        <pc:sldMkLst>
          <pc:docMk/>
          <pc:sldMk cId="2015332103" sldId="515"/>
        </pc:sldMkLst>
      </pc:sldChg>
      <pc:sldChg chg="add">
        <pc:chgData name="Pablo Esteban Gutiérrez-Fonseca (he/him)" userId="25bdc618-995f-415b-9b28-31563f05eb38" providerId="ADAL" clId="{C9F5A170-0572-40E5-94C2-5662912AB829}" dt="2024-01-23T02:23:11.294" v="642"/>
        <pc:sldMkLst>
          <pc:docMk/>
          <pc:sldMk cId="925381149" sldId="516"/>
        </pc:sldMkLst>
      </pc:sldChg>
      <pc:sldChg chg="modSp">
        <pc:chgData name="Pablo Esteban Gutiérrez-Fonseca (he/him)" userId="25bdc618-995f-415b-9b28-31563f05eb38" providerId="ADAL" clId="{C9F5A170-0572-40E5-94C2-5662912AB829}" dt="2024-01-25T02:54:50.597" v="768" actId="1076"/>
        <pc:sldMkLst>
          <pc:docMk/>
          <pc:sldMk cId="2210598294" sldId="518"/>
        </pc:sldMkLst>
        <pc:spChg chg="mod">
          <ac:chgData name="Pablo Esteban Gutiérrez-Fonseca (he/him)" userId="25bdc618-995f-415b-9b28-31563f05eb38" providerId="ADAL" clId="{C9F5A170-0572-40E5-94C2-5662912AB829}" dt="2024-01-25T02:54:45.697" v="767" actId="15"/>
          <ac:spMkLst>
            <pc:docMk/>
            <pc:sldMk cId="2210598294" sldId="518"/>
            <ac:spMk id="3" creationId="{34F86BE1-BB06-8DA4-B507-86A9C675F1A3}"/>
          </ac:spMkLst>
        </pc:spChg>
        <pc:picChg chg="mod">
          <ac:chgData name="Pablo Esteban Gutiérrez-Fonseca (he/him)" userId="25bdc618-995f-415b-9b28-31563f05eb38" providerId="ADAL" clId="{C9F5A170-0572-40E5-94C2-5662912AB829}" dt="2024-01-25T02:54:50.597" v="768" actId="1076"/>
          <ac:picMkLst>
            <pc:docMk/>
            <pc:sldMk cId="2210598294" sldId="518"/>
            <ac:picMk id="4" creationId="{A77D4D4E-C109-6C75-9147-97A7BB302CF7}"/>
          </ac:picMkLst>
        </pc:picChg>
        <pc:picChg chg="mod">
          <ac:chgData name="Pablo Esteban Gutiérrez-Fonseca (he/him)" userId="25bdc618-995f-415b-9b28-31563f05eb38" providerId="ADAL" clId="{C9F5A170-0572-40E5-94C2-5662912AB829}" dt="2024-01-25T02:54:50.597" v="768" actId="1076"/>
          <ac:picMkLst>
            <pc:docMk/>
            <pc:sldMk cId="2210598294" sldId="518"/>
            <ac:picMk id="1026" creationId="{B67E88A0-1331-2DF4-3C27-07CEEB92BBA0}"/>
          </ac:picMkLst>
        </pc:picChg>
      </pc:sldChg>
      <pc:sldChg chg="addSp modSp mod modAnim">
        <pc:chgData name="Pablo Esteban Gutiérrez-Fonseca (he/him)" userId="25bdc618-995f-415b-9b28-31563f05eb38" providerId="ADAL" clId="{C9F5A170-0572-40E5-94C2-5662912AB829}" dt="2024-01-25T02:54:24.558" v="762"/>
        <pc:sldMkLst>
          <pc:docMk/>
          <pc:sldMk cId="2129815185" sldId="519"/>
        </pc:sldMkLst>
        <pc:spChg chg="mod">
          <ac:chgData name="Pablo Esteban Gutiérrez-Fonseca (he/him)" userId="25bdc618-995f-415b-9b28-31563f05eb38" providerId="ADAL" clId="{C9F5A170-0572-40E5-94C2-5662912AB829}" dt="2024-01-25T02:54:24.558" v="762"/>
          <ac:spMkLst>
            <pc:docMk/>
            <pc:sldMk cId="2129815185" sldId="519"/>
            <ac:spMk id="3" creationId="{34F86BE1-BB06-8DA4-B507-86A9C675F1A3}"/>
          </ac:spMkLst>
        </pc:spChg>
        <pc:spChg chg="add mod">
          <ac:chgData name="Pablo Esteban Gutiérrez-Fonseca (he/him)" userId="25bdc618-995f-415b-9b28-31563f05eb38" providerId="ADAL" clId="{C9F5A170-0572-40E5-94C2-5662912AB829}" dt="2024-01-25T02:43:54.597" v="691" actId="1076"/>
          <ac:spMkLst>
            <pc:docMk/>
            <pc:sldMk cId="2129815185" sldId="519"/>
            <ac:spMk id="5" creationId="{B0D7E5DE-625A-E4C0-5371-89EE3B862630}"/>
          </ac:spMkLst>
        </pc:spChg>
        <pc:picChg chg="mod">
          <ac:chgData name="Pablo Esteban Gutiérrez-Fonseca (he/him)" userId="25bdc618-995f-415b-9b28-31563f05eb38" providerId="ADAL" clId="{C9F5A170-0572-40E5-94C2-5662912AB829}" dt="2024-01-25T02:46:10.835" v="693" actId="1076"/>
          <ac:picMkLst>
            <pc:docMk/>
            <pc:sldMk cId="2129815185" sldId="519"/>
            <ac:picMk id="4" creationId="{F7DDA9E1-A1A7-61EF-6758-813C7F902550}"/>
          </ac:picMkLst>
        </pc:picChg>
      </pc:sldChg>
      <pc:sldChg chg="addSp delSp modSp new mod">
        <pc:chgData name="Pablo Esteban Gutiérrez-Fonseca (he/him)" userId="25bdc618-995f-415b-9b28-31563f05eb38" providerId="ADAL" clId="{C9F5A170-0572-40E5-94C2-5662912AB829}" dt="2024-01-25T03:29:51.767" v="908" actId="14734"/>
        <pc:sldMkLst>
          <pc:docMk/>
          <pc:sldMk cId="3124979211" sldId="523"/>
        </pc:sldMkLst>
        <pc:spChg chg="mod">
          <ac:chgData name="Pablo Esteban Gutiérrez-Fonseca (he/him)" userId="25bdc618-995f-415b-9b28-31563f05eb38" providerId="ADAL" clId="{C9F5A170-0572-40E5-94C2-5662912AB829}" dt="2024-01-25T02:57:26.497" v="828" actId="20577"/>
          <ac:spMkLst>
            <pc:docMk/>
            <pc:sldMk cId="3124979211" sldId="523"/>
            <ac:spMk id="2" creationId="{C8792A1D-9A2E-DC86-F81F-0C8BB57A3B7E}"/>
          </ac:spMkLst>
        </pc:spChg>
        <pc:spChg chg="del">
          <ac:chgData name="Pablo Esteban Gutiérrez-Fonseca (he/him)" userId="25bdc618-995f-415b-9b28-31563f05eb38" providerId="ADAL" clId="{C9F5A170-0572-40E5-94C2-5662912AB829}" dt="2024-01-25T03:16:10.373" v="829" actId="478"/>
          <ac:spMkLst>
            <pc:docMk/>
            <pc:sldMk cId="3124979211" sldId="523"/>
            <ac:spMk id="3" creationId="{B972F167-8D53-B1A7-A689-ED18EBCE1EA6}"/>
          </ac:spMkLst>
        </pc:spChg>
        <pc:graphicFrameChg chg="add mod modGraphic">
          <ac:chgData name="Pablo Esteban Gutiérrez-Fonseca (he/him)" userId="25bdc618-995f-415b-9b28-31563f05eb38" providerId="ADAL" clId="{C9F5A170-0572-40E5-94C2-5662912AB829}" dt="2024-01-25T03:29:51.767" v="908" actId="14734"/>
          <ac:graphicFrameMkLst>
            <pc:docMk/>
            <pc:sldMk cId="3124979211" sldId="523"/>
            <ac:graphicFrameMk id="4" creationId="{D388E07E-9BCB-3D9C-263E-FDDAA4E77B41}"/>
          </ac:graphicFrameMkLst>
        </pc:graphicFrameChg>
      </pc:sldChg>
      <pc:sldChg chg="addSp delSp modSp add mod">
        <pc:chgData name="Pablo Esteban Gutiérrez-Fonseca (he/him)" userId="25bdc618-995f-415b-9b28-31563f05eb38" providerId="ADAL" clId="{C9F5A170-0572-40E5-94C2-5662912AB829}" dt="2024-01-25T03:26:41.033" v="899" actId="1076"/>
        <pc:sldMkLst>
          <pc:docMk/>
          <pc:sldMk cId="3286664169" sldId="524"/>
        </pc:sldMkLst>
        <pc:graphicFrameChg chg="del">
          <ac:chgData name="Pablo Esteban Gutiérrez-Fonseca (he/him)" userId="25bdc618-995f-415b-9b28-31563f05eb38" providerId="ADAL" clId="{C9F5A170-0572-40E5-94C2-5662912AB829}" dt="2024-01-25T03:25:13.924" v="887" actId="478"/>
          <ac:graphicFrameMkLst>
            <pc:docMk/>
            <pc:sldMk cId="3286664169" sldId="524"/>
            <ac:graphicFrameMk id="4" creationId="{D388E07E-9BCB-3D9C-263E-FDDAA4E77B41}"/>
          </ac:graphicFrameMkLst>
        </pc:graphicFrameChg>
        <pc:picChg chg="add mod">
          <ac:chgData name="Pablo Esteban Gutiérrez-Fonseca (he/him)" userId="25bdc618-995f-415b-9b28-31563f05eb38" providerId="ADAL" clId="{C9F5A170-0572-40E5-94C2-5662912AB829}" dt="2024-01-25T03:26:41.033" v="899" actId="1076"/>
          <ac:picMkLst>
            <pc:docMk/>
            <pc:sldMk cId="3286664169" sldId="524"/>
            <ac:picMk id="5" creationId="{E6A498E2-81F4-C6FA-C32D-FED00873AEA6}"/>
          </ac:picMkLst>
        </pc:picChg>
        <pc:picChg chg="add mod">
          <ac:chgData name="Pablo Esteban Gutiérrez-Fonseca (he/him)" userId="25bdc618-995f-415b-9b28-31563f05eb38" providerId="ADAL" clId="{C9F5A170-0572-40E5-94C2-5662912AB829}" dt="2024-01-25T03:26:41.033" v="899" actId="1076"/>
          <ac:picMkLst>
            <pc:docMk/>
            <pc:sldMk cId="3286664169" sldId="524"/>
            <ac:picMk id="7" creationId="{2DED6D96-38F9-6047-9AD3-E72CF7C23A97}"/>
          </ac:picMkLst>
        </pc:picChg>
      </pc:sldChg>
    </pc:docChg>
  </pc:docChgLst>
  <pc:docChgLst>
    <pc:chgData name="Pablo Esteban Gutiérrez-Fonseca (he/him)" userId="25bdc618-995f-415b-9b28-31563f05eb38" providerId="ADAL" clId="{26235E36-85F5-4757-91AB-C6409D3681A8}"/>
    <pc:docChg chg="undo custSel addSld delSld modSld">
      <pc:chgData name="Pablo Esteban Gutiérrez-Fonseca (he/him)" userId="25bdc618-995f-415b-9b28-31563f05eb38" providerId="ADAL" clId="{26235E36-85F5-4757-91AB-C6409D3681A8}" dt="2024-09-03T03:30:21.842" v="6649" actId="1076"/>
      <pc:docMkLst>
        <pc:docMk/>
      </pc:docMkLst>
      <pc:sldChg chg="modSp del setBg">
        <pc:chgData name="Pablo Esteban Gutiérrez-Fonseca (he/him)" userId="25bdc618-995f-415b-9b28-31563f05eb38" providerId="ADAL" clId="{26235E36-85F5-4757-91AB-C6409D3681A8}" dt="2024-09-02T16:18:01.671" v="11" actId="47"/>
        <pc:sldMkLst>
          <pc:docMk/>
          <pc:sldMk cId="0" sldId="256"/>
        </pc:sldMkLst>
        <pc:spChg chg="mod">
          <ac:chgData name="Pablo Esteban Gutiérrez-Fonseca (he/him)" userId="25bdc618-995f-415b-9b28-31563f05eb38" providerId="ADAL" clId="{26235E36-85F5-4757-91AB-C6409D3681A8}" dt="2024-09-02T16:16:54.092" v="2"/>
          <ac:spMkLst>
            <pc:docMk/>
            <pc:sldMk cId="0" sldId="256"/>
            <ac:spMk id="7170" creationId="{00000000-0000-0000-0000-000000000000}"/>
          </ac:spMkLst>
        </pc:spChg>
        <pc:spChg chg="mod">
          <ac:chgData name="Pablo Esteban Gutiérrez-Fonseca (he/him)" userId="25bdc618-995f-415b-9b28-31563f05eb38" providerId="ADAL" clId="{26235E36-85F5-4757-91AB-C6409D3681A8}" dt="2024-09-02T16:16:54.092" v="2"/>
          <ac:spMkLst>
            <pc:docMk/>
            <pc:sldMk cId="0" sldId="256"/>
            <ac:spMk id="7171" creationId="{00000000-0000-0000-0000-000000000000}"/>
          </ac:spMkLst>
        </pc:spChg>
      </pc:sldChg>
      <pc:sldChg chg="modSp mod">
        <pc:chgData name="Pablo Esteban Gutiérrez-Fonseca (he/him)" userId="25bdc618-995f-415b-9b28-31563f05eb38" providerId="ADAL" clId="{26235E36-85F5-4757-91AB-C6409D3681A8}" dt="2024-09-02T16:21:34.309" v="56" actId="404"/>
        <pc:sldMkLst>
          <pc:docMk/>
          <pc:sldMk cId="105799717" sldId="448"/>
        </pc:sldMkLst>
        <pc:spChg chg="mod">
          <ac:chgData name="Pablo Esteban Gutiérrez-Fonseca (he/him)" userId="25bdc618-995f-415b-9b28-31563f05eb38" providerId="ADAL" clId="{26235E36-85F5-4757-91AB-C6409D3681A8}" dt="2024-09-02T16:21:34.309" v="56" actId="404"/>
          <ac:spMkLst>
            <pc:docMk/>
            <pc:sldMk cId="105799717" sldId="448"/>
            <ac:spMk id="16388" creationId="{00000000-0000-0000-0000-000000000000}"/>
          </ac:spMkLst>
        </pc:spChg>
        <pc:spChg chg="mod">
          <ac:chgData name="Pablo Esteban Gutiérrez-Fonseca (he/him)" userId="25bdc618-995f-415b-9b28-31563f05eb38" providerId="ADAL" clId="{26235E36-85F5-4757-91AB-C6409D3681A8}" dt="2024-09-02T16:21:05.918" v="27" actId="20577"/>
          <ac:spMkLst>
            <pc:docMk/>
            <pc:sldMk cId="105799717" sldId="448"/>
            <ac:spMk id="81928" creationId="{00000000-0000-0000-0000-000000000000}"/>
          </ac:spMkLst>
        </pc:spChg>
      </pc:sldChg>
      <pc:sldChg chg="modSp mod">
        <pc:chgData name="Pablo Esteban Gutiérrez-Fonseca (he/him)" userId="25bdc618-995f-415b-9b28-31563f05eb38" providerId="ADAL" clId="{26235E36-85F5-4757-91AB-C6409D3681A8}" dt="2024-09-02T16:21:25.787" v="54" actId="20577"/>
        <pc:sldMkLst>
          <pc:docMk/>
          <pc:sldMk cId="1074485426" sldId="469"/>
        </pc:sldMkLst>
        <pc:spChg chg="mod">
          <ac:chgData name="Pablo Esteban Gutiérrez-Fonseca (he/him)" userId="25bdc618-995f-415b-9b28-31563f05eb38" providerId="ADAL" clId="{26235E36-85F5-4757-91AB-C6409D3681A8}" dt="2024-09-02T16:21:25.787" v="54" actId="20577"/>
          <ac:spMkLst>
            <pc:docMk/>
            <pc:sldMk cId="1074485426" sldId="469"/>
            <ac:spMk id="16388" creationId="{00000000-0000-0000-0000-000000000000}"/>
          </ac:spMkLst>
        </pc:spChg>
        <pc:spChg chg="mod">
          <ac:chgData name="Pablo Esteban Gutiérrez-Fonseca (he/him)" userId="25bdc618-995f-415b-9b28-31563f05eb38" providerId="ADAL" clId="{26235E36-85F5-4757-91AB-C6409D3681A8}" dt="2024-09-02T16:18:21.631" v="13" actId="108"/>
          <ac:spMkLst>
            <pc:docMk/>
            <pc:sldMk cId="1074485426" sldId="469"/>
            <ac:spMk id="81928" creationId="{00000000-0000-0000-0000-000000000000}"/>
          </ac:spMkLst>
        </pc:spChg>
      </pc:sldChg>
      <pc:sldChg chg="modSp mod">
        <pc:chgData name="Pablo Esteban Gutiérrez-Fonseca (he/him)" userId="25bdc618-995f-415b-9b28-31563f05eb38" providerId="ADAL" clId="{26235E36-85F5-4757-91AB-C6409D3681A8}" dt="2024-09-02T16:25:10.735" v="70" actId="20577"/>
        <pc:sldMkLst>
          <pc:docMk/>
          <pc:sldMk cId="1062413715" sldId="471"/>
        </pc:sldMkLst>
        <pc:spChg chg="mod">
          <ac:chgData name="Pablo Esteban Gutiérrez-Fonseca (he/him)" userId="25bdc618-995f-415b-9b28-31563f05eb38" providerId="ADAL" clId="{26235E36-85F5-4757-91AB-C6409D3681A8}" dt="2024-09-02T16:22:07.945" v="57" actId="108"/>
          <ac:spMkLst>
            <pc:docMk/>
            <pc:sldMk cId="1062413715" sldId="471"/>
            <ac:spMk id="2" creationId="{64F58E78-472C-22C7-8374-54D3BA2855E6}"/>
          </ac:spMkLst>
        </pc:spChg>
        <pc:spChg chg="mod">
          <ac:chgData name="Pablo Esteban Gutiérrez-Fonseca (he/him)" userId="25bdc618-995f-415b-9b28-31563f05eb38" providerId="ADAL" clId="{26235E36-85F5-4757-91AB-C6409D3681A8}" dt="2024-09-02T16:25:10.735" v="70" actId="20577"/>
          <ac:spMkLst>
            <pc:docMk/>
            <pc:sldMk cId="1062413715" sldId="471"/>
            <ac:spMk id="3" creationId="{439430D3-C179-1AB5-C08D-D9936E54CAB1}"/>
          </ac:spMkLst>
        </pc:spChg>
      </pc:sldChg>
      <pc:sldChg chg="modSp mod">
        <pc:chgData name="Pablo Esteban Gutiérrez-Fonseca (he/him)" userId="25bdc618-995f-415b-9b28-31563f05eb38" providerId="ADAL" clId="{26235E36-85F5-4757-91AB-C6409D3681A8}" dt="2024-09-02T16:39:21.190" v="470" actId="20577"/>
        <pc:sldMkLst>
          <pc:docMk/>
          <pc:sldMk cId="3578104298" sldId="472"/>
        </pc:sldMkLst>
        <pc:spChg chg="mod">
          <ac:chgData name="Pablo Esteban Gutiérrez-Fonseca (he/him)" userId="25bdc618-995f-415b-9b28-31563f05eb38" providerId="ADAL" clId="{26235E36-85F5-4757-91AB-C6409D3681A8}" dt="2024-09-02T16:31:46.039" v="443" actId="404"/>
          <ac:spMkLst>
            <pc:docMk/>
            <pc:sldMk cId="3578104298" sldId="472"/>
            <ac:spMk id="2" creationId="{E2CB13C8-6388-E8A9-E2F8-0D13F71FFEDE}"/>
          </ac:spMkLst>
        </pc:spChg>
        <pc:spChg chg="mod">
          <ac:chgData name="Pablo Esteban Gutiérrez-Fonseca (he/him)" userId="25bdc618-995f-415b-9b28-31563f05eb38" providerId="ADAL" clId="{26235E36-85F5-4757-91AB-C6409D3681A8}" dt="2024-09-02T16:39:21.190" v="470" actId="20577"/>
          <ac:spMkLst>
            <pc:docMk/>
            <pc:sldMk cId="3578104298" sldId="472"/>
            <ac:spMk id="3" creationId="{612484ED-37A6-9D0A-EFFE-700FB24083E3}"/>
          </ac:spMkLst>
        </pc:spChg>
      </pc:sldChg>
      <pc:sldChg chg="del">
        <pc:chgData name="Pablo Esteban Gutiérrez-Fonseca (he/him)" userId="25bdc618-995f-415b-9b28-31563f05eb38" providerId="ADAL" clId="{26235E36-85F5-4757-91AB-C6409D3681A8}" dt="2024-09-02T16:31:02.163" v="439" actId="47"/>
        <pc:sldMkLst>
          <pc:docMk/>
          <pc:sldMk cId="947496512" sldId="473"/>
        </pc:sldMkLst>
      </pc:sldChg>
      <pc:sldChg chg="modSp mod">
        <pc:chgData name="Pablo Esteban Gutiérrez-Fonseca (he/him)" userId="25bdc618-995f-415b-9b28-31563f05eb38" providerId="ADAL" clId="{26235E36-85F5-4757-91AB-C6409D3681A8}" dt="2024-09-02T16:42:47.739" v="738" actId="20577"/>
        <pc:sldMkLst>
          <pc:docMk/>
          <pc:sldMk cId="2322655234" sldId="474"/>
        </pc:sldMkLst>
        <pc:spChg chg="mod">
          <ac:chgData name="Pablo Esteban Gutiérrez-Fonseca (he/him)" userId="25bdc618-995f-415b-9b28-31563f05eb38" providerId="ADAL" clId="{26235E36-85F5-4757-91AB-C6409D3681A8}" dt="2024-09-02T16:42:43.847" v="737" actId="404"/>
          <ac:spMkLst>
            <pc:docMk/>
            <pc:sldMk cId="2322655234" sldId="474"/>
            <ac:spMk id="2" creationId="{EDEE9B58-568F-8088-6D86-B00AB14A8080}"/>
          </ac:spMkLst>
        </pc:spChg>
        <pc:spChg chg="mod">
          <ac:chgData name="Pablo Esteban Gutiérrez-Fonseca (he/him)" userId="25bdc618-995f-415b-9b28-31563f05eb38" providerId="ADAL" clId="{26235E36-85F5-4757-91AB-C6409D3681A8}" dt="2024-09-02T16:42:47.739" v="738" actId="20577"/>
          <ac:spMkLst>
            <pc:docMk/>
            <pc:sldMk cId="2322655234" sldId="474"/>
            <ac:spMk id="3" creationId="{7F67C484-244A-8185-5ADB-BD55C77C5E99}"/>
          </ac:spMkLst>
        </pc:spChg>
      </pc:sldChg>
      <pc:sldChg chg="del">
        <pc:chgData name="Pablo Esteban Gutiérrez-Fonseca (he/him)" userId="25bdc618-995f-415b-9b28-31563f05eb38" providerId="ADAL" clId="{26235E36-85F5-4757-91AB-C6409D3681A8}" dt="2024-09-02T16:43:26.618" v="742" actId="47"/>
        <pc:sldMkLst>
          <pc:docMk/>
          <pc:sldMk cId="3425007778" sldId="475"/>
        </pc:sldMkLst>
      </pc:sldChg>
      <pc:sldChg chg="del">
        <pc:chgData name="Pablo Esteban Gutiérrez-Fonseca (he/him)" userId="25bdc618-995f-415b-9b28-31563f05eb38" providerId="ADAL" clId="{26235E36-85F5-4757-91AB-C6409D3681A8}" dt="2024-09-02T18:16:44.642" v="1392" actId="47"/>
        <pc:sldMkLst>
          <pc:docMk/>
          <pc:sldMk cId="944901183" sldId="476"/>
        </pc:sldMkLst>
      </pc:sldChg>
      <pc:sldChg chg="del">
        <pc:chgData name="Pablo Esteban Gutiérrez-Fonseca (he/him)" userId="25bdc618-995f-415b-9b28-31563f05eb38" providerId="ADAL" clId="{26235E36-85F5-4757-91AB-C6409D3681A8}" dt="2024-09-02T18:19:20.154" v="1407" actId="47"/>
        <pc:sldMkLst>
          <pc:docMk/>
          <pc:sldMk cId="655493752" sldId="477"/>
        </pc:sldMkLst>
      </pc:sldChg>
      <pc:sldChg chg="del">
        <pc:chgData name="Pablo Esteban Gutiérrez-Fonseca (he/him)" userId="25bdc618-995f-415b-9b28-31563f05eb38" providerId="ADAL" clId="{26235E36-85F5-4757-91AB-C6409D3681A8}" dt="2024-09-02T18:22:04.726" v="1564" actId="47"/>
        <pc:sldMkLst>
          <pc:docMk/>
          <pc:sldMk cId="1785488601" sldId="478"/>
        </pc:sldMkLst>
      </pc:sldChg>
      <pc:sldChg chg="del">
        <pc:chgData name="Pablo Esteban Gutiérrez-Fonseca (he/him)" userId="25bdc618-995f-415b-9b28-31563f05eb38" providerId="ADAL" clId="{26235E36-85F5-4757-91AB-C6409D3681A8}" dt="2024-09-02T18:22:19.605" v="1565" actId="47"/>
        <pc:sldMkLst>
          <pc:docMk/>
          <pc:sldMk cId="4033457295" sldId="479"/>
        </pc:sldMkLst>
      </pc:sldChg>
      <pc:sldChg chg="addSp delSp modSp mod chgLayout">
        <pc:chgData name="Pablo Esteban Gutiérrez-Fonseca (he/him)" userId="25bdc618-995f-415b-9b28-31563f05eb38" providerId="ADAL" clId="{26235E36-85F5-4757-91AB-C6409D3681A8}" dt="2024-09-02T17:55:53.086" v="1163" actId="108"/>
        <pc:sldMkLst>
          <pc:docMk/>
          <pc:sldMk cId="2457321378" sldId="480"/>
        </pc:sldMkLst>
        <pc:spChg chg="mod ord">
          <ac:chgData name="Pablo Esteban Gutiérrez-Fonseca (he/him)" userId="25bdc618-995f-415b-9b28-31563f05eb38" providerId="ADAL" clId="{26235E36-85F5-4757-91AB-C6409D3681A8}" dt="2024-09-02T17:16:21.363" v="1130"/>
          <ac:spMkLst>
            <pc:docMk/>
            <pc:sldMk cId="2457321378" sldId="480"/>
            <ac:spMk id="2" creationId="{00000000-0000-0000-0000-000000000000}"/>
          </ac:spMkLst>
        </pc:spChg>
        <pc:spChg chg="del mod">
          <ac:chgData name="Pablo Esteban Gutiérrez-Fonseca (he/him)" userId="25bdc618-995f-415b-9b28-31563f05eb38" providerId="ADAL" clId="{26235E36-85F5-4757-91AB-C6409D3681A8}" dt="2024-09-02T17:12:46.487" v="1094"/>
          <ac:spMkLst>
            <pc:docMk/>
            <pc:sldMk cId="2457321378" sldId="480"/>
            <ac:spMk id="3" creationId="{00000000-0000-0000-0000-000000000000}"/>
          </ac:spMkLst>
        </pc:spChg>
        <pc:spChg chg="add mod ord">
          <ac:chgData name="Pablo Esteban Gutiérrez-Fonseca (he/him)" userId="25bdc618-995f-415b-9b28-31563f05eb38" providerId="ADAL" clId="{26235E36-85F5-4757-91AB-C6409D3681A8}" dt="2024-09-02T17:55:53.086" v="1163" actId="108"/>
          <ac:spMkLst>
            <pc:docMk/>
            <pc:sldMk cId="2457321378" sldId="480"/>
            <ac:spMk id="4" creationId="{02EDA8FF-41A9-5763-508E-E65DEC787B37}"/>
          </ac:spMkLst>
        </pc:spChg>
        <pc:picChg chg="mod">
          <ac:chgData name="Pablo Esteban Gutiérrez-Fonseca (he/him)" userId="25bdc618-995f-415b-9b28-31563f05eb38" providerId="ADAL" clId="{26235E36-85F5-4757-91AB-C6409D3681A8}" dt="2024-09-02T17:12:09.144" v="1090" actId="14100"/>
          <ac:picMkLst>
            <pc:docMk/>
            <pc:sldMk cId="2457321378" sldId="480"/>
            <ac:picMk id="60430" creationId="{00000000-0000-0000-0000-000000000000}"/>
          </ac:picMkLst>
        </pc:picChg>
      </pc:sldChg>
      <pc:sldChg chg="delSp modSp mod modClrScheme chgLayout">
        <pc:chgData name="Pablo Esteban Gutiérrez-Fonseca (he/him)" userId="25bdc618-995f-415b-9b28-31563f05eb38" providerId="ADAL" clId="{26235E36-85F5-4757-91AB-C6409D3681A8}" dt="2024-09-03T03:30:21.842" v="6649" actId="1076"/>
        <pc:sldMkLst>
          <pc:docMk/>
          <pc:sldMk cId="2858107554" sldId="481"/>
        </pc:sldMkLst>
        <pc:spChg chg="mod">
          <ac:chgData name="Pablo Esteban Gutiérrez-Fonseca (he/him)" userId="25bdc618-995f-415b-9b28-31563f05eb38" providerId="ADAL" clId="{26235E36-85F5-4757-91AB-C6409D3681A8}" dt="2024-09-03T03:29:46.809" v="6644" actId="14100"/>
          <ac:spMkLst>
            <pc:docMk/>
            <pc:sldMk cId="2858107554" sldId="481"/>
            <ac:spMk id="2" creationId="{00000000-0000-0000-0000-000000000000}"/>
          </ac:spMkLst>
        </pc:spChg>
        <pc:spChg chg="mod">
          <ac:chgData name="Pablo Esteban Gutiérrez-Fonseca (he/him)" userId="25bdc618-995f-415b-9b28-31563f05eb38" providerId="ADAL" clId="{26235E36-85F5-4757-91AB-C6409D3681A8}" dt="2024-09-02T17:16:31.098" v="1131" actId="1076"/>
          <ac:spMkLst>
            <pc:docMk/>
            <pc:sldMk cId="2858107554" sldId="481"/>
            <ac:spMk id="3" creationId="{00000000-0000-0000-0000-000000000000}"/>
          </ac:spMkLst>
        </pc:spChg>
        <pc:spChg chg="mod">
          <ac:chgData name="Pablo Esteban Gutiérrez-Fonseca (he/him)" userId="25bdc618-995f-415b-9b28-31563f05eb38" providerId="ADAL" clId="{26235E36-85F5-4757-91AB-C6409D3681A8}" dt="2024-09-03T03:30:21.842" v="6649" actId="1076"/>
          <ac:spMkLst>
            <pc:docMk/>
            <pc:sldMk cId="2858107554" sldId="481"/>
            <ac:spMk id="4" creationId="{00000000-0000-0000-0000-000000000000}"/>
          </ac:spMkLst>
        </pc:spChg>
        <pc:spChg chg="mod">
          <ac:chgData name="Pablo Esteban Gutiérrez-Fonseca (he/him)" userId="25bdc618-995f-415b-9b28-31563f05eb38" providerId="ADAL" clId="{26235E36-85F5-4757-91AB-C6409D3681A8}" dt="2024-09-03T03:29:57.774" v="6645" actId="1076"/>
          <ac:spMkLst>
            <pc:docMk/>
            <pc:sldMk cId="2858107554" sldId="481"/>
            <ac:spMk id="15" creationId="{00000000-0000-0000-0000-000000000000}"/>
          </ac:spMkLst>
        </pc:spChg>
        <pc:spChg chg="mod">
          <ac:chgData name="Pablo Esteban Gutiérrez-Fonseca (he/him)" userId="25bdc618-995f-415b-9b28-31563f05eb38" providerId="ADAL" clId="{26235E36-85F5-4757-91AB-C6409D3681A8}" dt="2024-09-03T03:28:55.728" v="6635" actId="108"/>
          <ac:spMkLst>
            <pc:docMk/>
            <pc:sldMk cId="2858107554" sldId="481"/>
            <ac:spMk id="16" creationId="{00000000-0000-0000-0000-000000000000}"/>
          </ac:spMkLst>
        </pc:spChg>
        <pc:spChg chg="mod">
          <ac:chgData name="Pablo Esteban Gutiérrez-Fonseca (he/him)" userId="25bdc618-995f-415b-9b28-31563f05eb38" providerId="ADAL" clId="{26235E36-85F5-4757-91AB-C6409D3681A8}" dt="2024-09-03T03:30:00.711" v="6646" actId="1076"/>
          <ac:spMkLst>
            <pc:docMk/>
            <pc:sldMk cId="2858107554" sldId="481"/>
            <ac:spMk id="17" creationId="{00000000-0000-0000-0000-000000000000}"/>
          </ac:spMkLst>
        </pc:spChg>
        <pc:spChg chg="del mod">
          <ac:chgData name="Pablo Esteban Gutiérrez-Fonseca (he/him)" userId="25bdc618-995f-415b-9b28-31563f05eb38" providerId="ADAL" clId="{26235E36-85F5-4757-91AB-C6409D3681A8}" dt="2024-09-03T03:25:29.214" v="6616" actId="478"/>
          <ac:spMkLst>
            <pc:docMk/>
            <pc:sldMk cId="2858107554" sldId="481"/>
            <ac:spMk id="18" creationId="{00000000-0000-0000-0000-000000000000}"/>
          </ac:spMkLst>
        </pc:spChg>
        <pc:spChg chg="mod">
          <ac:chgData name="Pablo Esteban Gutiérrez-Fonseca (he/him)" userId="25bdc618-995f-415b-9b28-31563f05eb38" providerId="ADAL" clId="{26235E36-85F5-4757-91AB-C6409D3681A8}" dt="2024-09-02T17:16:56.914" v="1136" actId="1076"/>
          <ac:spMkLst>
            <pc:docMk/>
            <pc:sldMk cId="2858107554" sldId="481"/>
            <ac:spMk id="20" creationId="{00000000-0000-0000-0000-000000000000}"/>
          </ac:spMkLst>
        </pc:spChg>
        <pc:spChg chg="mod">
          <ac:chgData name="Pablo Esteban Gutiérrez-Fonseca (he/him)" userId="25bdc618-995f-415b-9b28-31563f05eb38" providerId="ADAL" clId="{26235E36-85F5-4757-91AB-C6409D3681A8}" dt="2024-09-02T17:21:02.316" v="1156" actId="1076"/>
          <ac:spMkLst>
            <pc:docMk/>
            <pc:sldMk cId="2858107554" sldId="481"/>
            <ac:spMk id="21" creationId="{00000000-0000-0000-0000-000000000000}"/>
          </ac:spMkLst>
        </pc:spChg>
        <pc:spChg chg="mod">
          <ac:chgData name="Pablo Esteban Gutiérrez-Fonseca (he/him)" userId="25bdc618-995f-415b-9b28-31563f05eb38" providerId="ADAL" clId="{26235E36-85F5-4757-91AB-C6409D3681A8}" dt="2024-09-02T17:17:52.590" v="1141" actId="1076"/>
          <ac:spMkLst>
            <pc:docMk/>
            <pc:sldMk cId="2858107554" sldId="481"/>
            <ac:spMk id="22" creationId="{00000000-0000-0000-0000-000000000000}"/>
          </ac:spMkLst>
        </pc:spChg>
        <pc:spChg chg="mod ord">
          <ac:chgData name="Pablo Esteban Gutiérrez-Fonseca (he/him)" userId="25bdc618-995f-415b-9b28-31563f05eb38" providerId="ADAL" clId="{26235E36-85F5-4757-91AB-C6409D3681A8}" dt="2024-09-02T17:16:43.780" v="1134" actId="404"/>
          <ac:spMkLst>
            <pc:docMk/>
            <pc:sldMk cId="2858107554" sldId="481"/>
            <ac:spMk id="60418" creationId="{00000000-0000-0000-0000-000000000000}"/>
          </ac:spMkLst>
        </pc:spChg>
        <pc:spChg chg="mod">
          <ac:chgData name="Pablo Esteban Gutiérrez-Fonseca (he/him)" userId="25bdc618-995f-415b-9b28-31563f05eb38" providerId="ADAL" clId="{26235E36-85F5-4757-91AB-C6409D3681A8}" dt="2024-09-02T17:53:27.980" v="1160" actId="14100"/>
          <ac:spMkLst>
            <pc:docMk/>
            <pc:sldMk cId="2858107554" sldId="481"/>
            <ac:spMk id="60426" creationId="{00000000-0000-0000-0000-000000000000}"/>
          </ac:spMkLst>
        </pc:spChg>
        <pc:spChg chg="mod">
          <ac:chgData name="Pablo Esteban Gutiérrez-Fonseca (he/him)" userId="25bdc618-995f-415b-9b28-31563f05eb38" providerId="ADAL" clId="{26235E36-85F5-4757-91AB-C6409D3681A8}" dt="2024-09-02T17:16:56.914" v="1136" actId="1076"/>
          <ac:spMkLst>
            <pc:docMk/>
            <pc:sldMk cId="2858107554" sldId="481"/>
            <ac:spMk id="60427" creationId="{00000000-0000-0000-0000-000000000000}"/>
          </ac:spMkLst>
        </pc:spChg>
        <pc:spChg chg="mod">
          <ac:chgData name="Pablo Esteban Gutiérrez-Fonseca (he/him)" userId="25bdc618-995f-415b-9b28-31563f05eb38" providerId="ADAL" clId="{26235E36-85F5-4757-91AB-C6409D3681A8}" dt="2024-09-03T03:30:18.237" v="6648" actId="14100"/>
          <ac:spMkLst>
            <pc:docMk/>
            <pc:sldMk cId="2858107554" sldId="481"/>
            <ac:spMk id="60428" creationId="{00000000-0000-0000-0000-000000000000}"/>
          </ac:spMkLst>
        </pc:spChg>
        <pc:spChg chg="mod">
          <ac:chgData name="Pablo Esteban Gutiérrez-Fonseca (he/him)" userId="25bdc618-995f-415b-9b28-31563f05eb38" providerId="ADAL" clId="{26235E36-85F5-4757-91AB-C6409D3681A8}" dt="2024-09-02T17:17:57.563" v="1143" actId="14100"/>
          <ac:spMkLst>
            <pc:docMk/>
            <pc:sldMk cId="2858107554" sldId="481"/>
            <ac:spMk id="60429" creationId="{00000000-0000-0000-0000-000000000000}"/>
          </ac:spMkLst>
        </pc:spChg>
        <pc:spChg chg="mod">
          <ac:chgData name="Pablo Esteban Gutiérrez-Fonseca (he/him)" userId="25bdc618-995f-415b-9b28-31563f05eb38" providerId="ADAL" clId="{26235E36-85F5-4757-91AB-C6409D3681A8}" dt="2024-09-02T17:16:56.914" v="1136" actId="1076"/>
          <ac:spMkLst>
            <pc:docMk/>
            <pc:sldMk cId="2858107554" sldId="481"/>
            <ac:spMk id="70659" creationId="{00000000-0000-0000-0000-000000000000}"/>
          </ac:spMkLst>
        </pc:spChg>
        <pc:spChg chg="mod">
          <ac:chgData name="Pablo Esteban Gutiérrez-Fonseca (he/him)" userId="25bdc618-995f-415b-9b28-31563f05eb38" providerId="ADAL" clId="{26235E36-85F5-4757-91AB-C6409D3681A8}" dt="2024-09-02T17:53:23.757" v="1159" actId="1076"/>
          <ac:spMkLst>
            <pc:docMk/>
            <pc:sldMk cId="2858107554" sldId="481"/>
            <ac:spMk id="70660" creationId="{00000000-0000-0000-0000-000000000000}"/>
          </ac:spMkLst>
        </pc:spChg>
        <pc:spChg chg="mod">
          <ac:chgData name="Pablo Esteban Gutiérrez-Fonseca (he/him)" userId="25bdc618-995f-415b-9b28-31563f05eb38" providerId="ADAL" clId="{26235E36-85F5-4757-91AB-C6409D3681A8}" dt="2024-09-03T03:30:14.662" v="6647" actId="1076"/>
          <ac:spMkLst>
            <pc:docMk/>
            <pc:sldMk cId="2858107554" sldId="481"/>
            <ac:spMk id="70661" creationId="{00000000-0000-0000-0000-000000000000}"/>
          </ac:spMkLst>
        </pc:spChg>
        <pc:spChg chg="mod">
          <ac:chgData name="Pablo Esteban Gutiérrez-Fonseca (he/him)" userId="25bdc618-995f-415b-9b28-31563f05eb38" providerId="ADAL" clId="{26235E36-85F5-4757-91AB-C6409D3681A8}" dt="2024-09-02T17:17:52.590" v="1141" actId="1076"/>
          <ac:spMkLst>
            <pc:docMk/>
            <pc:sldMk cId="2858107554" sldId="481"/>
            <ac:spMk id="70662" creationId="{00000000-0000-0000-0000-000000000000}"/>
          </ac:spMkLst>
        </pc:spChg>
        <pc:spChg chg="mod">
          <ac:chgData name="Pablo Esteban Gutiérrez-Fonseca (he/him)" userId="25bdc618-995f-415b-9b28-31563f05eb38" providerId="ADAL" clId="{26235E36-85F5-4757-91AB-C6409D3681A8}" dt="2024-09-02T17:16:56.914" v="1136" actId="1076"/>
          <ac:spMkLst>
            <pc:docMk/>
            <pc:sldMk cId="2858107554" sldId="481"/>
            <ac:spMk id="70663" creationId="{00000000-0000-0000-0000-000000000000}"/>
          </ac:spMkLst>
        </pc:spChg>
      </pc:sldChg>
      <pc:sldChg chg="del">
        <pc:chgData name="Pablo Esteban Gutiérrez-Fonseca (he/him)" userId="25bdc618-995f-415b-9b28-31563f05eb38" providerId="ADAL" clId="{26235E36-85F5-4757-91AB-C6409D3681A8}" dt="2024-09-02T18:32:49.435" v="2091" actId="47"/>
        <pc:sldMkLst>
          <pc:docMk/>
          <pc:sldMk cId="4145212817" sldId="482"/>
        </pc:sldMkLst>
      </pc:sldChg>
      <pc:sldChg chg="del">
        <pc:chgData name="Pablo Esteban Gutiérrez-Fonseca (he/him)" userId="25bdc618-995f-415b-9b28-31563f05eb38" providerId="ADAL" clId="{26235E36-85F5-4757-91AB-C6409D3681A8}" dt="2024-09-02T18:39:15.284" v="2399" actId="47"/>
        <pc:sldMkLst>
          <pc:docMk/>
          <pc:sldMk cId="702683578" sldId="483"/>
        </pc:sldMkLst>
      </pc:sldChg>
      <pc:sldChg chg="del">
        <pc:chgData name="Pablo Esteban Gutiérrez-Fonseca (he/him)" userId="25bdc618-995f-415b-9b28-31563f05eb38" providerId="ADAL" clId="{26235E36-85F5-4757-91AB-C6409D3681A8}" dt="2024-09-03T00:28:17.200" v="2670" actId="47"/>
        <pc:sldMkLst>
          <pc:docMk/>
          <pc:sldMk cId="3774236514" sldId="484"/>
        </pc:sldMkLst>
      </pc:sldChg>
      <pc:sldChg chg="del">
        <pc:chgData name="Pablo Esteban Gutiérrez-Fonseca (he/him)" userId="25bdc618-995f-415b-9b28-31563f05eb38" providerId="ADAL" clId="{26235E36-85F5-4757-91AB-C6409D3681A8}" dt="2024-09-03T00:42:36.120" v="3268" actId="47"/>
        <pc:sldMkLst>
          <pc:docMk/>
          <pc:sldMk cId="2845995362" sldId="485"/>
        </pc:sldMkLst>
      </pc:sldChg>
      <pc:sldChg chg="del">
        <pc:chgData name="Pablo Esteban Gutiérrez-Fonseca (he/him)" userId="25bdc618-995f-415b-9b28-31563f05eb38" providerId="ADAL" clId="{26235E36-85F5-4757-91AB-C6409D3681A8}" dt="2024-09-03T00:48:13.546" v="3776" actId="47"/>
        <pc:sldMkLst>
          <pc:docMk/>
          <pc:sldMk cId="3200151888" sldId="486"/>
        </pc:sldMkLst>
      </pc:sldChg>
      <pc:sldChg chg="del">
        <pc:chgData name="Pablo Esteban Gutiérrez-Fonseca (he/him)" userId="25bdc618-995f-415b-9b28-31563f05eb38" providerId="ADAL" clId="{26235E36-85F5-4757-91AB-C6409D3681A8}" dt="2024-09-03T00:52:12.407" v="4036" actId="47"/>
        <pc:sldMkLst>
          <pc:docMk/>
          <pc:sldMk cId="149795613" sldId="487"/>
        </pc:sldMkLst>
      </pc:sldChg>
      <pc:sldChg chg="del">
        <pc:chgData name="Pablo Esteban Gutiérrez-Fonseca (he/him)" userId="25bdc618-995f-415b-9b28-31563f05eb38" providerId="ADAL" clId="{26235E36-85F5-4757-91AB-C6409D3681A8}" dt="2024-09-03T00:52:24.508" v="4037" actId="47"/>
        <pc:sldMkLst>
          <pc:docMk/>
          <pc:sldMk cId="1905980464" sldId="488"/>
        </pc:sldMkLst>
      </pc:sldChg>
      <pc:sldChg chg="del">
        <pc:chgData name="Pablo Esteban Gutiérrez-Fonseca (he/him)" userId="25bdc618-995f-415b-9b28-31563f05eb38" providerId="ADAL" clId="{26235E36-85F5-4757-91AB-C6409D3681A8}" dt="2024-09-03T00:58:27.717" v="4464" actId="47"/>
        <pc:sldMkLst>
          <pc:docMk/>
          <pc:sldMk cId="1597268128" sldId="489"/>
        </pc:sldMkLst>
      </pc:sldChg>
      <pc:sldChg chg="del">
        <pc:chgData name="Pablo Esteban Gutiérrez-Fonseca (he/him)" userId="25bdc618-995f-415b-9b28-31563f05eb38" providerId="ADAL" clId="{26235E36-85F5-4757-91AB-C6409D3681A8}" dt="2024-09-03T02:30:58.355" v="4819" actId="47"/>
        <pc:sldMkLst>
          <pc:docMk/>
          <pc:sldMk cId="3125127035" sldId="490"/>
        </pc:sldMkLst>
      </pc:sldChg>
      <pc:sldChg chg="addSp delSp del mod">
        <pc:chgData name="Pablo Esteban Gutiérrez-Fonseca (he/him)" userId="25bdc618-995f-415b-9b28-31563f05eb38" providerId="ADAL" clId="{26235E36-85F5-4757-91AB-C6409D3681A8}" dt="2024-09-03T02:37:09.332" v="5430" actId="47"/>
        <pc:sldMkLst>
          <pc:docMk/>
          <pc:sldMk cId="2566416416" sldId="491"/>
        </pc:sldMkLst>
        <pc:picChg chg="add del">
          <ac:chgData name="Pablo Esteban Gutiérrez-Fonseca (he/him)" userId="25bdc618-995f-415b-9b28-31563f05eb38" providerId="ADAL" clId="{26235E36-85F5-4757-91AB-C6409D3681A8}" dt="2024-09-03T02:36:26.499" v="5422" actId="21"/>
          <ac:picMkLst>
            <pc:docMk/>
            <pc:sldMk cId="2566416416" sldId="491"/>
            <ac:picMk id="3" creationId="{82522758-6471-A876-691D-70EA7D9F7CC9}"/>
          </ac:picMkLst>
        </pc:picChg>
      </pc:sldChg>
      <pc:sldChg chg="del">
        <pc:chgData name="Pablo Esteban Gutiérrez-Fonseca (he/him)" userId="25bdc618-995f-415b-9b28-31563f05eb38" providerId="ADAL" clId="{26235E36-85F5-4757-91AB-C6409D3681A8}" dt="2024-09-03T02:44:13.683" v="5966" actId="47"/>
        <pc:sldMkLst>
          <pc:docMk/>
          <pc:sldMk cId="1151654803" sldId="492"/>
        </pc:sldMkLst>
      </pc:sldChg>
      <pc:sldChg chg="del">
        <pc:chgData name="Pablo Esteban Gutiérrez-Fonseca (he/him)" userId="25bdc618-995f-415b-9b28-31563f05eb38" providerId="ADAL" clId="{26235E36-85F5-4757-91AB-C6409D3681A8}" dt="2024-09-03T02:58:25.775" v="6545" actId="47"/>
        <pc:sldMkLst>
          <pc:docMk/>
          <pc:sldMk cId="2395204267" sldId="493"/>
        </pc:sldMkLst>
      </pc:sldChg>
      <pc:sldChg chg="del">
        <pc:chgData name="Pablo Esteban Gutiérrez-Fonseca (he/him)" userId="25bdc618-995f-415b-9b28-31563f05eb38" providerId="ADAL" clId="{26235E36-85F5-4757-91AB-C6409D3681A8}" dt="2024-09-02T18:06:06.247" v="1164" actId="47"/>
        <pc:sldMkLst>
          <pc:docMk/>
          <pc:sldMk cId="1814095039" sldId="506"/>
        </pc:sldMkLst>
      </pc:sldChg>
      <pc:sldChg chg="del">
        <pc:chgData name="Pablo Esteban Gutiérrez-Fonseca (he/him)" userId="25bdc618-995f-415b-9b28-31563f05eb38" providerId="ADAL" clId="{26235E36-85F5-4757-91AB-C6409D3681A8}" dt="2024-09-02T18:06:06.247" v="1164" actId="47"/>
        <pc:sldMkLst>
          <pc:docMk/>
          <pc:sldMk cId="1484814049" sldId="507"/>
        </pc:sldMkLst>
      </pc:sldChg>
      <pc:sldChg chg="del">
        <pc:chgData name="Pablo Esteban Gutiérrez-Fonseca (he/him)" userId="25bdc618-995f-415b-9b28-31563f05eb38" providerId="ADAL" clId="{26235E36-85F5-4757-91AB-C6409D3681A8}" dt="2024-09-02T18:06:06.247" v="1164" actId="47"/>
        <pc:sldMkLst>
          <pc:docMk/>
          <pc:sldMk cId="974769991" sldId="508"/>
        </pc:sldMkLst>
      </pc:sldChg>
      <pc:sldChg chg="del">
        <pc:chgData name="Pablo Esteban Gutiérrez-Fonseca (he/him)" userId="25bdc618-995f-415b-9b28-31563f05eb38" providerId="ADAL" clId="{26235E36-85F5-4757-91AB-C6409D3681A8}" dt="2024-09-02T18:06:06.247" v="1164" actId="47"/>
        <pc:sldMkLst>
          <pc:docMk/>
          <pc:sldMk cId="2408316392" sldId="509"/>
        </pc:sldMkLst>
      </pc:sldChg>
      <pc:sldChg chg="del">
        <pc:chgData name="Pablo Esteban Gutiérrez-Fonseca (he/him)" userId="25bdc618-995f-415b-9b28-31563f05eb38" providerId="ADAL" clId="{26235E36-85F5-4757-91AB-C6409D3681A8}" dt="2024-09-02T18:06:06.247" v="1164" actId="47"/>
        <pc:sldMkLst>
          <pc:docMk/>
          <pc:sldMk cId="3851954016" sldId="510"/>
        </pc:sldMkLst>
      </pc:sldChg>
      <pc:sldChg chg="del">
        <pc:chgData name="Pablo Esteban Gutiérrez-Fonseca (he/him)" userId="25bdc618-995f-415b-9b28-31563f05eb38" providerId="ADAL" clId="{26235E36-85F5-4757-91AB-C6409D3681A8}" dt="2024-09-02T18:06:06.247" v="1164" actId="47"/>
        <pc:sldMkLst>
          <pc:docMk/>
          <pc:sldMk cId="478122634" sldId="511"/>
        </pc:sldMkLst>
      </pc:sldChg>
      <pc:sldChg chg="del">
        <pc:chgData name="Pablo Esteban Gutiérrez-Fonseca (he/him)" userId="25bdc618-995f-415b-9b28-31563f05eb38" providerId="ADAL" clId="{26235E36-85F5-4757-91AB-C6409D3681A8}" dt="2024-09-02T18:06:06.247" v="1164" actId="47"/>
        <pc:sldMkLst>
          <pc:docMk/>
          <pc:sldMk cId="1037943182" sldId="512"/>
        </pc:sldMkLst>
      </pc:sldChg>
      <pc:sldChg chg="del">
        <pc:chgData name="Pablo Esteban Gutiérrez-Fonseca (he/him)" userId="25bdc618-995f-415b-9b28-31563f05eb38" providerId="ADAL" clId="{26235E36-85F5-4757-91AB-C6409D3681A8}" dt="2024-09-02T18:06:06.247" v="1164" actId="47"/>
        <pc:sldMkLst>
          <pc:docMk/>
          <pc:sldMk cId="2676969251" sldId="513"/>
        </pc:sldMkLst>
      </pc:sldChg>
      <pc:sldChg chg="del">
        <pc:chgData name="Pablo Esteban Gutiérrez-Fonseca (he/him)" userId="25bdc618-995f-415b-9b28-31563f05eb38" providerId="ADAL" clId="{26235E36-85F5-4757-91AB-C6409D3681A8}" dt="2024-09-02T18:06:06.247" v="1164" actId="47"/>
        <pc:sldMkLst>
          <pc:docMk/>
          <pc:sldMk cId="3133940429" sldId="514"/>
        </pc:sldMkLst>
      </pc:sldChg>
      <pc:sldChg chg="del">
        <pc:chgData name="Pablo Esteban Gutiérrez-Fonseca (he/him)" userId="25bdc618-995f-415b-9b28-31563f05eb38" providerId="ADAL" clId="{26235E36-85F5-4757-91AB-C6409D3681A8}" dt="2024-09-02T18:06:06.247" v="1164" actId="47"/>
        <pc:sldMkLst>
          <pc:docMk/>
          <pc:sldMk cId="2015332103" sldId="515"/>
        </pc:sldMkLst>
      </pc:sldChg>
      <pc:sldChg chg="del">
        <pc:chgData name="Pablo Esteban Gutiérrez-Fonseca (he/him)" userId="25bdc618-995f-415b-9b28-31563f05eb38" providerId="ADAL" clId="{26235E36-85F5-4757-91AB-C6409D3681A8}" dt="2024-09-02T18:06:06.247" v="1164" actId="47"/>
        <pc:sldMkLst>
          <pc:docMk/>
          <pc:sldMk cId="925381149" sldId="516"/>
        </pc:sldMkLst>
      </pc:sldChg>
      <pc:sldChg chg="modSp mod">
        <pc:chgData name="Pablo Esteban Gutiérrez-Fonseca (he/him)" userId="25bdc618-995f-415b-9b28-31563f05eb38" providerId="ADAL" clId="{26235E36-85F5-4757-91AB-C6409D3681A8}" dt="2024-09-02T16:48:10.028" v="1074" actId="313"/>
        <pc:sldMkLst>
          <pc:docMk/>
          <pc:sldMk cId="2210598294" sldId="518"/>
        </pc:sldMkLst>
        <pc:spChg chg="mod">
          <ac:chgData name="Pablo Esteban Gutiérrez-Fonseca (he/him)" userId="25bdc618-995f-415b-9b28-31563f05eb38" providerId="ADAL" clId="{26235E36-85F5-4757-91AB-C6409D3681A8}" dt="2024-09-02T16:48:10.028" v="1074" actId="313"/>
          <ac:spMkLst>
            <pc:docMk/>
            <pc:sldMk cId="2210598294" sldId="518"/>
            <ac:spMk id="2" creationId="{B7692D02-4FCB-F868-7A92-EC5BC6EF3EED}"/>
          </ac:spMkLst>
        </pc:spChg>
      </pc:sldChg>
      <pc:sldChg chg="modSp">
        <pc:chgData name="Pablo Esteban Gutiérrez-Fonseca (he/him)" userId="25bdc618-995f-415b-9b28-31563f05eb38" providerId="ADAL" clId="{26235E36-85F5-4757-91AB-C6409D3681A8}" dt="2024-09-02T16:49:22.201" v="1075" actId="404"/>
        <pc:sldMkLst>
          <pc:docMk/>
          <pc:sldMk cId="2129815185" sldId="519"/>
        </pc:sldMkLst>
        <pc:spChg chg="mod">
          <ac:chgData name="Pablo Esteban Gutiérrez-Fonseca (he/him)" userId="25bdc618-995f-415b-9b28-31563f05eb38" providerId="ADAL" clId="{26235E36-85F5-4757-91AB-C6409D3681A8}" dt="2024-09-02T16:49:22.201" v="1075" actId="404"/>
          <ac:spMkLst>
            <pc:docMk/>
            <pc:sldMk cId="2129815185" sldId="519"/>
            <ac:spMk id="5" creationId="{B0D7E5DE-625A-E4C0-5371-89EE3B862630}"/>
          </ac:spMkLst>
        </pc:spChg>
      </pc:sldChg>
      <pc:sldChg chg="modSp mod">
        <pc:chgData name="Pablo Esteban Gutiérrez-Fonseca (he/him)" userId="25bdc618-995f-415b-9b28-31563f05eb38" providerId="ADAL" clId="{26235E36-85F5-4757-91AB-C6409D3681A8}" dt="2024-09-02T16:50:33.270" v="1077" actId="1076"/>
        <pc:sldMkLst>
          <pc:docMk/>
          <pc:sldMk cId="2918634962" sldId="521"/>
        </pc:sldMkLst>
        <pc:picChg chg="mod">
          <ac:chgData name="Pablo Esteban Gutiérrez-Fonseca (he/him)" userId="25bdc618-995f-415b-9b28-31563f05eb38" providerId="ADAL" clId="{26235E36-85F5-4757-91AB-C6409D3681A8}" dt="2024-09-02T16:50:33.270" v="1077" actId="1076"/>
          <ac:picMkLst>
            <pc:docMk/>
            <pc:sldMk cId="2918634962" sldId="521"/>
            <ac:picMk id="4" creationId="{5D32FDCF-9F70-CB13-9A94-166818974513}"/>
          </ac:picMkLst>
        </pc:picChg>
      </pc:sldChg>
      <pc:sldChg chg="del">
        <pc:chgData name="Pablo Esteban Gutiérrez-Fonseca (he/him)" userId="25bdc618-995f-415b-9b28-31563f05eb38" providerId="ADAL" clId="{26235E36-85F5-4757-91AB-C6409D3681A8}" dt="2024-09-03T02:42:22.325" v="5965" actId="47"/>
        <pc:sldMkLst>
          <pc:docMk/>
          <pc:sldMk cId="3124979211" sldId="523"/>
        </pc:sldMkLst>
      </pc:sldChg>
      <pc:sldChg chg="modSp add mod">
        <pc:chgData name="Pablo Esteban Gutiérrez-Fonseca (he/him)" userId="25bdc618-995f-415b-9b28-31563f05eb38" providerId="ADAL" clId="{26235E36-85F5-4757-91AB-C6409D3681A8}" dt="2024-09-02T16:17:54.308" v="10" actId="108"/>
        <pc:sldMkLst>
          <pc:docMk/>
          <pc:sldMk cId="1056264902" sldId="526"/>
        </pc:sldMkLst>
        <pc:spChg chg="mod">
          <ac:chgData name="Pablo Esteban Gutiérrez-Fonseca (he/him)" userId="25bdc618-995f-415b-9b28-31563f05eb38" providerId="ADAL" clId="{26235E36-85F5-4757-91AB-C6409D3681A8}" dt="2024-09-02T16:17:54.308" v="10" actId="108"/>
          <ac:spMkLst>
            <pc:docMk/>
            <pc:sldMk cId="1056264902" sldId="526"/>
            <ac:spMk id="2" creationId="{CFA5DF5E-A871-AB66-7C79-3EF7C076BB8F}"/>
          </ac:spMkLst>
        </pc:spChg>
      </pc:sldChg>
      <pc:sldChg chg="modSp new mod">
        <pc:chgData name="Pablo Esteban Gutiérrez-Fonseca (he/him)" userId="25bdc618-995f-415b-9b28-31563f05eb38" providerId="ADAL" clId="{26235E36-85F5-4757-91AB-C6409D3681A8}" dt="2024-09-02T16:30:53.278" v="438" actId="404"/>
        <pc:sldMkLst>
          <pc:docMk/>
          <pc:sldMk cId="1540687520" sldId="527"/>
        </pc:sldMkLst>
        <pc:spChg chg="mod">
          <ac:chgData name="Pablo Esteban Gutiérrez-Fonseca (he/him)" userId="25bdc618-995f-415b-9b28-31563f05eb38" providerId="ADAL" clId="{26235E36-85F5-4757-91AB-C6409D3681A8}" dt="2024-09-02T16:30:53.278" v="438" actId="404"/>
          <ac:spMkLst>
            <pc:docMk/>
            <pc:sldMk cId="1540687520" sldId="527"/>
            <ac:spMk id="2" creationId="{1F539261-E161-F550-9605-45B6E7E8139D}"/>
          </ac:spMkLst>
        </pc:spChg>
        <pc:spChg chg="mod">
          <ac:chgData name="Pablo Esteban Gutiérrez-Fonseca (he/him)" userId="25bdc618-995f-415b-9b28-31563f05eb38" providerId="ADAL" clId="{26235E36-85F5-4757-91AB-C6409D3681A8}" dt="2024-09-02T16:30:46.951" v="437" actId="20577"/>
          <ac:spMkLst>
            <pc:docMk/>
            <pc:sldMk cId="1540687520" sldId="527"/>
            <ac:spMk id="3" creationId="{5364C815-B67E-FB51-E51B-A7FF372FCD28}"/>
          </ac:spMkLst>
        </pc:spChg>
      </pc:sldChg>
      <pc:sldChg chg="addSp delSp modSp new mod">
        <pc:chgData name="Pablo Esteban Gutiérrez-Fonseca (he/him)" userId="25bdc618-995f-415b-9b28-31563f05eb38" providerId="ADAL" clId="{26235E36-85F5-4757-91AB-C6409D3681A8}" dt="2024-09-02T16:37:10.921" v="464" actId="114"/>
        <pc:sldMkLst>
          <pc:docMk/>
          <pc:sldMk cId="246124123" sldId="528"/>
        </pc:sldMkLst>
        <pc:spChg chg="mod">
          <ac:chgData name="Pablo Esteban Gutiérrez-Fonseca (he/him)" userId="25bdc618-995f-415b-9b28-31563f05eb38" providerId="ADAL" clId="{26235E36-85F5-4757-91AB-C6409D3681A8}" dt="2024-09-02T16:36:34.034" v="450" actId="404"/>
          <ac:spMkLst>
            <pc:docMk/>
            <pc:sldMk cId="246124123" sldId="528"/>
            <ac:spMk id="2" creationId="{36E91D7D-216A-FF14-45F6-F485A1F547FC}"/>
          </ac:spMkLst>
        </pc:spChg>
        <pc:spChg chg="del">
          <ac:chgData name="Pablo Esteban Gutiérrez-Fonseca (he/him)" userId="25bdc618-995f-415b-9b28-31563f05eb38" providerId="ADAL" clId="{26235E36-85F5-4757-91AB-C6409D3681A8}" dt="2024-09-02T16:36:12.544" v="445"/>
          <ac:spMkLst>
            <pc:docMk/>
            <pc:sldMk cId="246124123" sldId="528"/>
            <ac:spMk id="3" creationId="{996FD982-1AA9-E70F-990A-BF02B2816680}"/>
          </ac:spMkLst>
        </pc:spChg>
        <pc:spChg chg="add mod">
          <ac:chgData name="Pablo Esteban Gutiérrez-Fonseca (he/him)" userId="25bdc618-995f-415b-9b28-31563f05eb38" providerId="ADAL" clId="{26235E36-85F5-4757-91AB-C6409D3681A8}" dt="2024-09-02T16:37:10.921" v="464" actId="114"/>
          <ac:spMkLst>
            <pc:docMk/>
            <pc:sldMk cId="246124123" sldId="528"/>
            <ac:spMk id="4" creationId="{EF91AA77-3284-F8A6-619F-87907CDFC2BC}"/>
          </ac:spMkLst>
        </pc:spChg>
      </pc:sldChg>
      <pc:sldChg chg="addSp delSp modSp new mod">
        <pc:chgData name="Pablo Esteban Gutiérrez-Fonseca (he/him)" userId="25bdc618-995f-415b-9b28-31563f05eb38" providerId="ADAL" clId="{26235E36-85F5-4757-91AB-C6409D3681A8}" dt="2024-09-02T16:47:14.213" v="1059" actId="113"/>
        <pc:sldMkLst>
          <pc:docMk/>
          <pc:sldMk cId="3448688325" sldId="529"/>
        </pc:sldMkLst>
        <pc:spChg chg="mod">
          <ac:chgData name="Pablo Esteban Gutiérrez-Fonseca (he/him)" userId="25bdc618-995f-415b-9b28-31563f05eb38" providerId="ADAL" clId="{26235E36-85F5-4757-91AB-C6409D3681A8}" dt="2024-09-02T16:43:07.386" v="741" actId="403"/>
          <ac:spMkLst>
            <pc:docMk/>
            <pc:sldMk cId="3448688325" sldId="529"/>
            <ac:spMk id="2" creationId="{A3382ABB-E3A6-0E22-E19A-6DE9DF9F26C4}"/>
          </ac:spMkLst>
        </pc:spChg>
        <pc:spChg chg="add del mod">
          <ac:chgData name="Pablo Esteban Gutiérrez-Fonseca (he/him)" userId="25bdc618-995f-415b-9b28-31563f05eb38" providerId="ADAL" clId="{26235E36-85F5-4757-91AB-C6409D3681A8}" dt="2024-09-02T16:47:14.213" v="1059" actId="113"/>
          <ac:spMkLst>
            <pc:docMk/>
            <pc:sldMk cId="3448688325" sldId="529"/>
            <ac:spMk id="3" creationId="{9835DCC4-BEF0-0B0A-EC95-BB8B2B13DD96}"/>
          </ac:spMkLst>
        </pc:spChg>
        <pc:spChg chg="add">
          <ac:chgData name="Pablo Esteban Gutiérrez-Fonseca (he/him)" userId="25bdc618-995f-415b-9b28-31563f05eb38" providerId="ADAL" clId="{26235E36-85F5-4757-91AB-C6409D3681A8}" dt="2024-09-02T16:46:00.195" v="1032"/>
          <ac:spMkLst>
            <pc:docMk/>
            <pc:sldMk cId="3448688325" sldId="529"/>
            <ac:spMk id="4" creationId="{ADF0EC97-44D6-0F38-7ABF-66E1374729A4}"/>
          </ac:spMkLst>
        </pc:spChg>
        <pc:spChg chg="add mod">
          <ac:chgData name="Pablo Esteban Gutiérrez-Fonseca (he/him)" userId="25bdc618-995f-415b-9b28-31563f05eb38" providerId="ADAL" clId="{26235E36-85F5-4757-91AB-C6409D3681A8}" dt="2024-09-02T16:46:08.970" v="1035"/>
          <ac:spMkLst>
            <pc:docMk/>
            <pc:sldMk cId="3448688325" sldId="529"/>
            <ac:spMk id="5" creationId="{E74CF187-969E-CD7F-2DA4-64E04A97AB43}"/>
          </ac:spMkLst>
        </pc:spChg>
      </pc:sldChg>
      <pc:sldChg chg="modSp add mod">
        <pc:chgData name="Pablo Esteban Gutiérrez-Fonseca (he/him)" userId="25bdc618-995f-415b-9b28-31563f05eb38" providerId="ADAL" clId="{26235E36-85F5-4757-91AB-C6409D3681A8}" dt="2024-09-02T16:47:44.056" v="1073" actId="27636"/>
        <pc:sldMkLst>
          <pc:docMk/>
          <pc:sldMk cId="1333647422" sldId="530"/>
        </pc:sldMkLst>
        <pc:spChg chg="mod">
          <ac:chgData name="Pablo Esteban Gutiérrez-Fonseca (he/him)" userId="25bdc618-995f-415b-9b28-31563f05eb38" providerId="ADAL" clId="{26235E36-85F5-4757-91AB-C6409D3681A8}" dt="2024-09-02T16:47:44.056" v="1073" actId="27636"/>
          <ac:spMkLst>
            <pc:docMk/>
            <pc:sldMk cId="1333647422" sldId="530"/>
            <ac:spMk id="3" creationId="{9835DCC4-BEF0-0B0A-EC95-BB8B2B13DD96}"/>
          </ac:spMkLst>
        </pc:spChg>
      </pc:sldChg>
      <pc:sldChg chg="addSp modSp new mod">
        <pc:chgData name="Pablo Esteban Gutiérrez-Fonseca (he/him)" userId="25bdc618-995f-415b-9b28-31563f05eb38" providerId="ADAL" clId="{26235E36-85F5-4757-91AB-C6409D3681A8}" dt="2024-09-02T18:17:22.919" v="1394" actId="27636"/>
        <pc:sldMkLst>
          <pc:docMk/>
          <pc:sldMk cId="1388684582" sldId="531"/>
        </pc:sldMkLst>
        <pc:spChg chg="mod">
          <ac:chgData name="Pablo Esteban Gutiérrez-Fonseca (he/him)" userId="25bdc618-995f-415b-9b28-31563f05eb38" providerId="ADAL" clId="{26235E36-85F5-4757-91AB-C6409D3681A8}" dt="2024-09-02T18:13:15.034" v="1369" actId="108"/>
          <ac:spMkLst>
            <pc:docMk/>
            <pc:sldMk cId="1388684582" sldId="531"/>
            <ac:spMk id="2" creationId="{ADB2E857-8F66-638E-D354-2C1C12C54771}"/>
          </ac:spMkLst>
        </pc:spChg>
        <pc:spChg chg="mod">
          <ac:chgData name="Pablo Esteban Gutiérrez-Fonseca (he/him)" userId="25bdc618-995f-415b-9b28-31563f05eb38" providerId="ADAL" clId="{26235E36-85F5-4757-91AB-C6409D3681A8}" dt="2024-09-02T18:17:22.919" v="1394" actId="27636"/>
          <ac:spMkLst>
            <pc:docMk/>
            <pc:sldMk cId="1388684582" sldId="531"/>
            <ac:spMk id="3" creationId="{3B6DE5C3-5811-FB71-AB1C-9131FD0286FF}"/>
          </ac:spMkLst>
        </pc:spChg>
        <pc:spChg chg="add">
          <ac:chgData name="Pablo Esteban Gutiérrez-Fonseca (he/him)" userId="25bdc618-995f-415b-9b28-31563f05eb38" providerId="ADAL" clId="{26235E36-85F5-4757-91AB-C6409D3681A8}" dt="2024-09-02T18:15:07.140" v="1371"/>
          <ac:spMkLst>
            <pc:docMk/>
            <pc:sldMk cId="1388684582" sldId="531"/>
            <ac:spMk id="4" creationId="{2D487C21-BCC6-398A-EDD4-00763F15F1F7}"/>
          </ac:spMkLst>
        </pc:spChg>
        <pc:spChg chg="add">
          <ac:chgData name="Pablo Esteban Gutiérrez-Fonseca (he/him)" userId="25bdc618-995f-415b-9b28-31563f05eb38" providerId="ADAL" clId="{26235E36-85F5-4757-91AB-C6409D3681A8}" dt="2024-09-02T18:15:10.774" v="1373"/>
          <ac:spMkLst>
            <pc:docMk/>
            <pc:sldMk cId="1388684582" sldId="531"/>
            <ac:spMk id="5" creationId="{07F91D2E-7763-C584-E733-BD91D096E097}"/>
          </ac:spMkLst>
        </pc:spChg>
        <pc:spChg chg="add">
          <ac:chgData name="Pablo Esteban Gutiérrez-Fonseca (he/him)" userId="25bdc618-995f-415b-9b28-31563f05eb38" providerId="ADAL" clId="{26235E36-85F5-4757-91AB-C6409D3681A8}" dt="2024-09-02T18:15:40.984" v="1378"/>
          <ac:spMkLst>
            <pc:docMk/>
            <pc:sldMk cId="1388684582" sldId="531"/>
            <ac:spMk id="6" creationId="{1A5A1D78-4F9E-7D6A-2DA6-438BDFD0A2DC}"/>
          </ac:spMkLst>
        </pc:spChg>
      </pc:sldChg>
      <pc:sldChg chg="add del">
        <pc:chgData name="Pablo Esteban Gutiérrez-Fonseca (he/him)" userId="25bdc618-995f-415b-9b28-31563f05eb38" providerId="ADAL" clId="{26235E36-85F5-4757-91AB-C6409D3681A8}" dt="2024-09-02T16:47:09.390" v="1058"/>
        <pc:sldMkLst>
          <pc:docMk/>
          <pc:sldMk cId="1461003593" sldId="531"/>
        </pc:sldMkLst>
      </pc:sldChg>
      <pc:sldChg chg="modSp new mod">
        <pc:chgData name="Pablo Esteban Gutiérrez-Fonseca (he/him)" userId="25bdc618-995f-415b-9b28-31563f05eb38" providerId="ADAL" clId="{26235E36-85F5-4757-91AB-C6409D3681A8}" dt="2024-09-02T18:22:01.801" v="1563" actId="6549"/>
        <pc:sldMkLst>
          <pc:docMk/>
          <pc:sldMk cId="2797190759" sldId="532"/>
        </pc:sldMkLst>
        <pc:spChg chg="mod">
          <ac:chgData name="Pablo Esteban Gutiérrez-Fonseca (he/him)" userId="25bdc618-995f-415b-9b28-31563f05eb38" providerId="ADAL" clId="{26235E36-85F5-4757-91AB-C6409D3681A8}" dt="2024-09-02T18:18:49.683" v="1402" actId="20577"/>
          <ac:spMkLst>
            <pc:docMk/>
            <pc:sldMk cId="2797190759" sldId="532"/>
            <ac:spMk id="2" creationId="{D9229997-CBA2-825A-DC8C-6A49B12F1E5D}"/>
          </ac:spMkLst>
        </pc:spChg>
        <pc:spChg chg="mod">
          <ac:chgData name="Pablo Esteban Gutiérrez-Fonseca (he/him)" userId="25bdc618-995f-415b-9b28-31563f05eb38" providerId="ADAL" clId="{26235E36-85F5-4757-91AB-C6409D3681A8}" dt="2024-09-02T18:22:01.801" v="1563" actId="6549"/>
          <ac:spMkLst>
            <pc:docMk/>
            <pc:sldMk cId="2797190759" sldId="532"/>
            <ac:spMk id="3" creationId="{77893AF8-55AC-BFF5-DB15-D1EAA99CC5A8}"/>
          </ac:spMkLst>
        </pc:spChg>
      </pc:sldChg>
      <pc:sldChg chg="modSp new mod">
        <pc:chgData name="Pablo Esteban Gutiérrez-Fonseca (he/him)" userId="25bdc618-995f-415b-9b28-31563f05eb38" providerId="ADAL" clId="{26235E36-85F5-4757-91AB-C6409D3681A8}" dt="2024-09-02T18:34:54.445" v="2100" actId="108"/>
        <pc:sldMkLst>
          <pc:docMk/>
          <pc:sldMk cId="3188903877" sldId="533"/>
        </pc:sldMkLst>
        <pc:spChg chg="mod">
          <ac:chgData name="Pablo Esteban Gutiérrez-Fonseca (he/him)" userId="25bdc618-995f-415b-9b28-31563f05eb38" providerId="ADAL" clId="{26235E36-85F5-4757-91AB-C6409D3681A8}" dt="2024-09-02T18:34:54.445" v="2100" actId="108"/>
          <ac:spMkLst>
            <pc:docMk/>
            <pc:sldMk cId="3188903877" sldId="533"/>
            <ac:spMk id="2" creationId="{DF0F2A26-05A9-BD8A-F9A3-A7C765F3DA87}"/>
          </ac:spMkLst>
        </pc:spChg>
        <pc:spChg chg="mod">
          <ac:chgData name="Pablo Esteban Gutiérrez-Fonseca (he/him)" userId="25bdc618-995f-415b-9b28-31563f05eb38" providerId="ADAL" clId="{26235E36-85F5-4757-91AB-C6409D3681A8}" dt="2024-09-02T18:34:47.678" v="2095" actId="27636"/>
          <ac:spMkLst>
            <pc:docMk/>
            <pc:sldMk cId="3188903877" sldId="533"/>
            <ac:spMk id="3" creationId="{C9BA8999-E8EE-7053-1B36-CF0FAEF83F16}"/>
          </ac:spMkLst>
        </pc:spChg>
      </pc:sldChg>
      <pc:sldChg chg="addSp modSp new mod">
        <pc:chgData name="Pablo Esteban Gutiérrez-Fonseca (he/him)" userId="25bdc618-995f-415b-9b28-31563f05eb38" providerId="ADAL" clId="{26235E36-85F5-4757-91AB-C6409D3681A8}" dt="2024-09-03T00:23:31.785" v="2408" actId="14100"/>
        <pc:sldMkLst>
          <pc:docMk/>
          <pc:sldMk cId="1924370590" sldId="534"/>
        </pc:sldMkLst>
        <pc:spChg chg="mod">
          <ac:chgData name="Pablo Esteban Gutiérrez-Fonseca (he/him)" userId="25bdc618-995f-415b-9b28-31563f05eb38" providerId="ADAL" clId="{26235E36-85F5-4757-91AB-C6409D3681A8}" dt="2024-09-03T00:23:28.417" v="2407" actId="20577"/>
          <ac:spMkLst>
            <pc:docMk/>
            <pc:sldMk cId="1924370590" sldId="534"/>
            <ac:spMk id="2" creationId="{946B301D-D2B8-739B-DB5E-3F79B4DB5ECE}"/>
          </ac:spMkLst>
        </pc:spChg>
        <pc:spChg chg="mod">
          <ac:chgData name="Pablo Esteban Gutiérrez-Fonseca (he/him)" userId="25bdc618-995f-415b-9b28-31563f05eb38" providerId="ADAL" clId="{26235E36-85F5-4757-91AB-C6409D3681A8}" dt="2024-09-03T00:21:38.404" v="2400" actId="15"/>
          <ac:spMkLst>
            <pc:docMk/>
            <pc:sldMk cId="1924370590" sldId="534"/>
            <ac:spMk id="3" creationId="{D3131117-8002-EF9E-64CA-8828D4DEFF1D}"/>
          </ac:spMkLst>
        </pc:spChg>
        <pc:spChg chg="add">
          <ac:chgData name="Pablo Esteban Gutiérrez-Fonseca (he/him)" userId="25bdc618-995f-415b-9b28-31563f05eb38" providerId="ADAL" clId="{26235E36-85F5-4757-91AB-C6409D3681A8}" dt="2024-09-02T18:38:19.040" v="2390"/>
          <ac:spMkLst>
            <pc:docMk/>
            <pc:sldMk cId="1924370590" sldId="534"/>
            <ac:spMk id="4" creationId="{CB8F2908-3883-AEF2-0B9F-869579470A14}"/>
          </ac:spMkLst>
        </pc:spChg>
        <pc:picChg chg="add mod">
          <ac:chgData name="Pablo Esteban Gutiérrez-Fonseca (he/him)" userId="25bdc618-995f-415b-9b28-31563f05eb38" providerId="ADAL" clId="{26235E36-85F5-4757-91AB-C6409D3681A8}" dt="2024-09-03T00:23:31.785" v="2408" actId="14100"/>
          <ac:picMkLst>
            <pc:docMk/>
            <pc:sldMk cId="1924370590" sldId="534"/>
            <ac:picMk id="4" creationId="{B7DB470D-D221-4341-22FD-BA9E55BECB4D}"/>
          </ac:picMkLst>
        </pc:picChg>
      </pc:sldChg>
      <pc:sldChg chg="addSp delSp modSp add mod chgLayout">
        <pc:chgData name="Pablo Esteban Gutiérrez-Fonseca (he/him)" userId="25bdc618-995f-415b-9b28-31563f05eb38" providerId="ADAL" clId="{26235E36-85F5-4757-91AB-C6409D3681A8}" dt="2024-09-03T00:34:03.113" v="2675" actId="478"/>
        <pc:sldMkLst>
          <pc:docMk/>
          <pc:sldMk cId="2097332319" sldId="535"/>
        </pc:sldMkLst>
        <pc:spChg chg="mod ord">
          <ac:chgData name="Pablo Esteban Gutiérrez-Fonseca (he/him)" userId="25bdc618-995f-415b-9b28-31563f05eb38" providerId="ADAL" clId="{26235E36-85F5-4757-91AB-C6409D3681A8}" dt="2024-09-03T00:28:09.220" v="2669" actId="700"/>
          <ac:spMkLst>
            <pc:docMk/>
            <pc:sldMk cId="2097332319" sldId="535"/>
            <ac:spMk id="2" creationId="{946B301D-D2B8-739B-DB5E-3F79B4DB5ECE}"/>
          </ac:spMkLst>
        </pc:spChg>
        <pc:spChg chg="mod ord">
          <ac:chgData name="Pablo Esteban Gutiérrez-Fonseca (he/him)" userId="25bdc618-995f-415b-9b28-31563f05eb38" providerId="ADAL" clId="{26235E36-85F5-4757-91AB-C6409D3681A8}" dt="2024-09-03T00:28:09.220" v="2669" actId="700"/>
          <ac:spMkLst>
            <pc:docMk/>
            <pc:sldMk cId="2097332319" sldId="535"/>
            <ac:spMk id="3" creationId="{D3131117-8002-EF9E-64CA-8828D4DEFF1D}"/>
          </ac:spMkLst>
        </pc:spChg>
        <pc:picChg chg="del">
          <ac:chgData name="Pablo Esteban Gutiérrez-Fonseca (he/him)" userId="25bdc618-995f-415b-9b28-31563f05eb38" providerId="ADAL" clId="{26235E36-85F5-4757-91AB-C6409D3681A8}" dt="2024-09-03T00:26:45.247" v="2660" actId="478"/>
          <ac:picMkLst>
            <pc:docMk/>
            <pc:sldMk cId="2097332319" sldId="535"/>
            <ac:picMk id="4" creationId="{B7DB470D-D221-4341-22FD-BA9E55BECB4D}"/>
          </ac:picMkLst>
        </pc:picChg>
        <pc:picChg chg="add del mod">
          <ac:chgData name="Pablo Esteban Gutiérrez-Fonseca (he/him)" userId="25bdc618-995f-415b-9b28-31563f05eb38" providerId="ADAL" clId="{26235E36-85F5-4757-91AB-C6409D3681A8}" dt="2024-09-03T00:34:03.113" v="2675" actId="478"/>
          <ac:picMkLst>
            <pc:docMk/>
            <pc:sldMk cId="2097332319" sldId="535"/>
            <ac:picMk id="5" creationId="{74299943-F5C4-27D0-DAFD-299C8E470DA0}"/>
          </ac:picMkLst>
        </pc:picChg>
        <pc:picChg chg="add mod">
          <ac:chgData name="Pablo Esteban Gutiérrez-Fonseca (he/him)" userId="25bdc618-995f-415b-9b28-31563f05eb38" providerId="ADAL" clId="{26235E36-85F5-4757-91AB-C6409D3681A8}" dt="2024-09-03T00:26:50.739" v="2663" actId="14100"/>
          <ac:picMkLst>
            <pc:docMk/>
            <pc:sldMk cId="2097332319" sldId="535"/>
            <ac:picMk id="1026" creationId="{93289E94-BB16-94A7-1B86-919ACEBA0F01}"/>
          </ac:picMkLst>
        </pc:picChg>
      </pc:sldChg>
      <pc:sldChg chg="addSp delSp modSp add mod">
        <pc:chgData name="Pablo Esteban Gutiérrez-Fonseca (he/him)" userId="25bdc618-995f-415b-9b28-31563f05eb38" providerId="ADAL" clId="{26235E36-85F5-4757-91AB-C6409D3681A8}" dt="2024-09-03T00:44:29.227" v="3433" actId="404"/>
        <pc:sldMkLst>
          <pc:docMk/>
          <pc:sldMk cId="8320876" sldId="536"/>
        </pc:sldMkLst>
        <pc:spChg chg="mod">
          <ac:chgData name="Pablo Esteban Gutiérrez-Fonseca (he/him)" userId="25bdc618-995f-415b-9b28-31563f05eb38" providerId="ADAL" clId="{26235E36-85F5-4757-91AB-C6409D3681A8}" dt="2024-09-03T00:44:29.227" v="3433" actId="404"/>
          <ac:spMkLst>
            <pc:docMk/>
            <pc:sldMk cId="8320876" sldId="536"/>
            <ac:spMk id="2" creationId="{946B301D-D2B8-739B-DB5E-3F79B4DB5ECE}"/>
          </ac:spMkLst>
        </pc:spChg>
        <pc:spChg chg="mod">
          <ac:chgData name="Pablo Esteban Gutiérrez-Fonseca (he/him)" userId="25bdc618-995f-415b-9b28-31563f05eb38" providerId="ADAL" clId="{26235E36-85F5-4757-91AB-C6409D3681A8}" dt="2024-09-03T00:41:53.747" v="3267" actId="113"/>
          <ac:spMkLst>
            <pc:docMk/>
            <pc:sldMk cId="8320876" sldId="536"/>
            <ac:spMk id="3" creationId="{D3131117-8002-EF9E-64CA-8828D4DEFF1D}"/>
          </ac:spMkLst>
        </pc:spChg>
        <pc:spChg chg="add">
          <ac:chgData name="Pablo Esteban Gutiérrez-Fonseca (he/him)" userId="25bdc618-995f-415b-9b28-31563f05eb38" providerId="ADAL" clId="{26235E36-85F5-4757-91AB-C6409D3681A8}" dt="2024-09-03T00:41:12.309" v="3259"/>
          <ac:spMkLst>
            <pc:docMk/>
            <pc:sldMk cId="8320876" sldId="536"/>
            <ac:spMk id="4" creationId="{5B5D34B7-4944-C65B-B2B2-2C7400817C2C}"/>
          </ac:spMkLst>
        </pc:spChg>
        <pc:picChg chg="del">
          <ac:chgData name="Pablo Esteban Gutiérrez-Fonseca (he/him)" userId="25bdc618-995f-415b-9b28-31563f05eb38" providerId="ADAL" clId="{26235E36-85F5-4757-91AB-C6409D3681A8}" dt="2024-09-03T00:34:35.423" v="2677" actId="478"/>
          <ac:picMkLst>
            <pc:docMk/>
            <pc:sldMk cId="8320876" sldId="536"/>
            <ac:picMk id="1026" creationId="{93289E94-BB16-94A7-1B86-919ACEBA0F01}"/>
          </ac:picMkLst>
        </pc:picChg>
      </pc:sldChg>
      <pc:sldChg chg="modSp add mod">
        <pc:chgData name="Pablo Esteban Gutiérrez-Fonseca (he/him)" userId="25bdc618-995f-415b-9b28-31563f05eb38" providerId="ADAL" clId="{26235E36-85F5-4757-91AB-C6409D3681A8}" dt="2024-09-03T00:48:03.330" v="3775" actId="15"/>
        <pc:sldMkLst>
          <pc:docMk/>
          <pc:sldMk cId="2779797212" sldId="537"/>
        </pc:sldMkLst>
        <pc:spChg chg="mod">
          <ac:chgData name="Pablo Esteban Gutiérrez-Fonseca (he/him)" userId="25bdc618-995f-415b-9b28-31563f05eb38" providerId="ADAL" clId="{26235E36-85F5-4757-91AB-C6409D3681A8}" dt="2024-09-03T00:44:36.620" v="3434"/>
          <ac:spMkLst>
            <pc:docMk/>
            <pc:sldMk cId="2779797212" sldId="537"/>
            <ac:spMk id="2" creationId="{946B301D-D2B8-739B-DB5E-3F79B4DB5ECE}"/>
          </ac:spMkLst>
        </pc:spChg>
        <pc:spChg chg="mod">
          <ac:chgData name="Pablo Esteban Gutiérrez-Fonseca (he/him)" userId="25bdc618-995f-415b-9b28-31563f05eb38" providerId="ADAL" clId="{26235E36-85F5-4757-91AB-C6409D3681A8}" dt="2024-09-03T00:48:03.330" v="3775" actId="15"/>
          <ac:spMkLst>
            <pc:docMk/>
            <pc:sldMk cId="2779797212" sldId="537"/>
            <ac:spMk id="3" creationId="{D3131117-8002-EF9E-64CA-8828D4DEFF1D}"/>
          </ac:spMkLst>
        </pc:spChg>
      </pc:sldChg>
      <pc:sldChg chg="modSp add mod">
        <pc:chgData name="Pablo Esteban Gutiérrez-Fonseca (he/him)" userId="25bdc618-995f-415b-9b28-31563f05eb38" providerId="ADAL" clId="{26235E36-85F5-4757-91AB-C6409D3681A8}" dt="2024-09-03T00:51:57.326" v="4035" actId="113"/>
        <pc:sldMkLst>
          <pc:docMk/>
          <pc:sldMk cId="4174853927" sldId="538"/>
        </pc:sldMkLst>
        <pc:spChg chg="mod">
          <ac:chgData name="Pablo Esteban Gutiérrez-Fonseca (he/him)" userId="25bdc618-995f-415b-9b28-31563f05eb38" providerId="ADAL" clId="{26235E36-85F5-4757-91AB-C6409D3681A8}" dt="2024-09-03T00:51:57.326" v="4035" actId="113"/>
          <ac:spMkLst>
            <pc:docMk/>
            <pc:sldMk cId="4174853927" sldId="538"/>
            <ac:spMk id="3" creationId="{D3131117-8002-EF9E-64CA-8828D4DEFF1D}"/>
          </ac:spMkLst>
        </pc:spChg>
      </pc:sldChg>
      <pc:sldChg chg="addSp modSp add mod">
        <pc:chgData name="Pablo Esteban Gutiérrez-Fonseca (he/him)" userId="25bdc618-995f-415b-9b28-31563f05eb38" providerId="ADAL" clId="{26235E36-85F5-4757-91AB-C6409D3681A8}" dt="2024-09-03T00:58:15.567" v="4463" actId="1076"/>
        <pc:sldMkLst>
          <pc:docMk/>
          <pc:sldMk cId="3248576901" sldId="539"/>
        </pc:sldMkLst>
        <pc:spChg chg="mod">
          <ac:chgData name="Pablo Esteban Gutiérrez-Fonseca (he/him)" userId="25bdc618-995f-415b-9b28-31563f05eb38" providerId="ADAL" clId="{26235E36-85F5-4757-91AB-C6409D3681A8}" dt="2024-09-03T00:57:13.517" v="4455" actId="113"/>
          <ac:spMkLst>
            <pc:docMk/>
            <pc:sldMk cId="3248576901" sldId="539"/>
            <ac:spMk id="3" creationId="{D3131117-8002-EF9E-64CA-8828D4DEFF1D}"/>
          </ac:spMkLst>
        </pc:spChg>
        <pc:picChg chg="add mod modCrop">
          <ac:chgData name="Pablo Esteban Gutiérrez-Fonseca (he/him)" userId="25bdc618-995f-415b-9b28-31563f05eb38" providerId="ADAL" clId="{26235E36-85F5-4757-91AB-C6409D3681A8}" dt="2024-09-03T00:58:15.567" v="4463" actId="1076"/>
          <ac:picMkLst>
            <pc:docMk/>
            <pc:sldMk cId="3248576901" sldId="539"/>
            <ac:picMk id="4" creationId="{3ED67F17-C13D-3ED5-4187-FFE73370A048}"/>
          </ac:picMkLst>
        </pc:picChg>
      </pc:sldChg>
      <pc:sldChg chg="addSp delSp modSp add mod">
        <pc:chgData name="Pablo Esteban Gutiérrez-Fonseca (he/him)" userId="25bdc618-995f-415b-9b28-31563f05eb38" providerId="ADAL" clId="{26235E36-85F5-4757-91AB-C6409D3681A8}" dt="2024-09-03T02:30:53.778" v="4818" actId="1076"/>
        <pc:sldMkLst>
          <pc:docMk/>
          <pc:sldMk cId="3449719324" sldId="540"/>
        </pc:sldMkLst>
        <pc:spChg chg="mod">
          <ac:chgData name="Pablo Esteban Gutiérrez-Fonseca (he/him)" userId="25bdc618-995f-415b-9b28-31563f05eb38" providerId="ADAL" clId="{26235E36-85F5-4757-91AB-C6409D3681A8}" dt="2024-09-03T02:30:25.194" v="4814" actId="113"/>
          <ac:spMkLst>
            <pc:docMk/>
            <pc:sldMk cId="3449719324" sldId="540"/>
            <ac:spMk id="3" creationId="{D3131117-8002-EF9E-64CA-8828D4DEFF1D}"/>
          </ac:spMkLst>
        </pc:spChg>
        <pc:picChg chg="del">
          <ac:chgData name="Pablo Esteban Gutiérrez-Fonseca (he/him)" userId="25bdc618-995f-415b-9b28-31563f05eb38" providerId="ADAL" clId="{26235E36-85F5-4757-91AB-C6409D3681A8}" dt="2024-09-03T02:27:18.865" v="4501" actId="478"/>
          <ac:picMkLst>
            <pc:docMk/>
            <pc:sldMk cId="3449719324" sldId="540"/>
            <ac:picMk id="4" creationId="{3ED67F17-C13D-3ED5-4187-FFE73370A048}"/>
          </ac:picMkLst>
        </pc:picChg>
        <pc:picChg chg="add mod modCrop">
          <ac:chgData name="Pablo Esteban Gutiérrez-Fonseca (he/him)" userId="25bdc618-995f-415b-9b28-31563f05eb38" providerId="ADAL" clId="{26235E36-85F5-4757-91AB-C6409D3681A8}" dt="2024-09-03T02:30:53.778" v="4818" actId="1076"/>
          <ac:picMkLst>
            <pc:docMk/>
            <pc:sldMk cId="3449719324" sldId="540"/>
            <ac:picMk id="5" creationId="{0B80FF0A-9714-EF0E-47F2-C95F611C1FFB}"/>
          </ac:picMkLst>
        </pc:picChg>
      </pc:sldChg>
      <pc:sldChg chg="addSp delSp modSp add mod">
        <pc:chgData name="Pablo Esteban Gutiérrez-Fonseca (he/him)" userId="25bdc618-995f-415b-9b28-31563f05eb38" providerId="ADAL" clId="{26235E36-85F5-4757-91AB-C6409D3681A8}" dt="2024-09-03T02:36:49.596" v="5429" actId="14100"/>
        <pc:sldMkLst>
          <pc:docMk/>
          <pc:sldMk cId="4170606785" sldId="541"/>
        </pc:sldMkLst>
        <pc:spChg chg="mod">
          <ac:chgData name="Pablo Esteban Gutiérrez-Fonseca (he/him)" userId="25bdc618-995f-415b-9b28-31563f05eb38" providerId="ADAL" clId="{26235E36-85F5-4757-91AB-C6409D3681A8}" dt="2024-09-03T02:36:10.031" v="5420" actId="20577"/>
          <ac:spMkLst>
            <pc:docMk/>
            <pc:sldMk cId="4170606785" sldId="541"/>
            <ac:spMk id="3" creationId="{D3131117-8002-EF9E-64CA-8828D4DEFF1D}"/>
          </ac:spMkLst>
        </pc:spChg>
        <pc:picChg chg="add mod modCrop">
          <ac:chgData name="Pablo Esteban Gutiérrez-Fonseca (he/him)" userId="25bdc618-995f-415b-9b28-31563f05eb38" providerId="ADAL" clId="{26235E36-85F5-4757-91AB-C6409D3681A8}" dt="2024-09-03T02:36:49.596" v="5429" actId="14100"/>
          <ac:picMkLst>
            <pc:docMk/>
            <pc:sldMk cId="4170606785" sldId="541"/>
            <ac:picMk id="4" creationId="{2E967DA9-9224-DB40-8B28-28E1578FA126}"/>
          </ac:picMkLst>
        </pc:picChg>
        <pc:picChg chg="del">
          <ac:chgData name="Pablo Esteban Gutiérrez-Fonseca (he/him)" userId="25bdc618-995f-415b-9b28-31563f05eb38" providerId="ADAL" clId="{26235E36-85F5-4757-91AB-C6409D3681A8}" dt="2024-09-03T02:31:14.199" v="4822" actId="478"/>
          <ac:picMkLst>
            <pc:docMk/>
            <pc:sldMk cId="4170606785" sldId="541"/>
            <ac:picMk id="5" creationId="{0B80FF0A-9714-EF0E-47F2-C95F611C1FFB}"/>
          </ac:picMkLst>
        </pc:picChg>
      </pc:sldChg>
      <pc:sldChg chg="delSp modSp add mod">
        <pc:chgData name="Pablo Esteban Gutiérrez-Fonseca (he/him)" userId="25bdc618-995f-415b-9b28-31563f05eb38" providerId="ADAL" clId="{26235E36-85F5-4757-91AB-C6409D3681A8}" dt="2024-09-03T02:41:57.640" v="5964" actId="113"/>
        <pc:sldMkLst>
          <pc:docMk/>
          <pc:sldMk cId="2684068402" sldId="542"/>
        </pc:sldMkLst>
        <pc:spChg chg="mod">
          <ac:chgData name="Pablo Esteban Gutiérrez-Fonseca (he/him)" userId="25bdc618-995f-415b-9b28-31563f05eb38" providerId="ADAL" clId="{26235E36-85F5-4757-91AB-C6409D3681A8}" dt="2024-09-03T02:41:57.640" v="5964" actId="113"/>
          <ac:spMkLst>
            <pc:docMk/>
            <pc:sldMk cId="2684068402" sldId="542"/>
            <ac:spMk id="3" creationId="{D3131117-8002-EF9E-64CA-8828D4DEFF1D}"/>
          </ac:spMkLst>
        </pc:spChg>
        <pc:picChg chg="del">
          <ac:chgData name="Pablo Esteban Gutiérrez-Fonseca (he/him)" userId="25bdc618-995f-415b-9b28-31563f05eb38" providerId="ADAL" clId="{26235E36-85F5-4757-91AB-C6409D3681A8}" dt="2024-09-03T02:37:23.297" v="5432" actId="478"/>
          <ac:picMkLst>
            <pc:docMk/>
            <pc:sldMk cId="2684068402" sldId="542"/>
            <ac:picMk id="4" creationId="{2E967DA9-9224-DB40-8B28-28E1578FA126}"/>
          </ac:picMkLst>
        </pc:picChg>
      </pc:sldChg>
      <pc:sldChg chg="addSp delSp modSp add mod chgLayout">
        <pc:chgData name="Pablo Esteban Gutiérrez-Fonseca (he/him)" userId="25bdc618-995f-415b-9b28-31563f05eb38" providerId="ADAL" clId="{26235E36-85F5-4757-91AB-C6409D3681A8}" dt="2024-09-03T03:07:31.650" v="6607" actId="20577"/>
        <pc:sldMkLst>
          <pc:docMk/>
          <pc:sldMk cId="2209322994" sldId="543"/>
        </pc:sldMkLst>
        <pc:spChg chg="mod ord">
          <ac:chgData name="Pablo Esteban Gutiérrez-Fonseca (he/him)" userId="25bdc618-995f-415b-9b28-31563f05eb38" providerId="ADAL" clId="{26235E36-85F5-4757-91AB-C6409D3681A8}" dt="2024-09-03T03:07:31.650" v="6607" actId="20577"/>
          <ac:spMkLst>
            <pc:docMk/>
            <pc:sldMk cId="2209322994" sldId="543"/>
            <ac:spMk id="2" creationId="{DF0F2A26-05A9-BD8A-F9A3-A7C765F3DA87}"/>
          </ac:spMkLst>
        </pc:spChg>
        <pc:spChg chg="del">
          <ac:chgData name="Pablo Esteban Gutiérrez-Fonseca (he/him)" userId="25bdc618-995f-415b-9b28-31563f05eb38" providerId="ADAL" clId="{26235E36-85F5-4757-91AB-C6409D3681A8}" dt="2024-09-03T02:45:28.510" v="5968" actId="478"/>
          <ac:spMkLst>
            <pc:docMk/>
            <pc:sldMk cId="2209322994" sldId="543"/>
            <ac:spMk id="3" creationId="{C9BA8999-E8EE-7053-1B36-CF0FAEF83F16}"/>
          </ac:spMkLst>
        </pc:spChg>
        <pc:spChg chg="add del mod">
          <ac:chgData name="Pablo Esteban Gutiérrez-Fonseca (he/him)" userId="25bdc618-995f-415b-9b28-31563f05eb38" providerId="ADAL" clId="{26235E36-85F5-4757-91AB-C6409D3681A8}" dt="2024-09-03T02:45:30.313" v="5969" actId="478"/>
          <ac:spMkLst>
            <pc:docMk/>
            <pc:sldMk cId="2209322994" sldId="543"/>
            <ac:spMk id="5" creationId="{08089ACA-2D67-D9DA-2F76-2F9957FE1041}"/>
          </ac:spMkLst>
        </pc:spChg>
        <pc:spChg chg="add del mod ord">
          <ac:chgData name="Pablo Esteban Gutiérrez-Fonseca (he/him)" userId="25bdc618-995f-415b-9b28-31563f05eb38" providerId="ADAL" clId="{26235E36-85F5-4757-91AB-C6409D3681A8}" dt="2024-09-03T02:50:10.143" v="6103" actId="478"/>
          <ac:spMkLst>
            <pc:docMk/>
            <pc:sldMk cId="2209322994" sldId="543"/>
            <ac:spMk id="6" creationId="{52ECE219-37B4-2CF9-D43E-AD24473ABA70}"/>
          </ac:spMkLst>
        </pc:spChg>
        <pc:spChg chg="add mod">
          <ac:chgData name="Pablo Esteban Gutiérrez-Fonseca (he/him)" userId="25bdc618-995f-415b-9b28-31563f05eb38" providerId="ADAL" clId="{26235E36-85F5-4757-91AB-C6409D3681A8}" dt="2024-09-03T02:52:13.514" v="6130" actId="1076"/>
          <ac:spMkLst>
            <pc:docMk/>
            <pc:sldMk cId="2209322994" sldId="543"/>
            <ac:spMk id="9" creationId="{C5F7B797-F914-9F6F-9722-8CDC27349921}"/>
          </ac:spMkLst>
        </pc:spChg>
        <pc:spChg chg="add mod">
          <ac:chgData name="Pablo Esteban Gutiérrez-Fonseca (he/him)" userId="25bdc618-995f-415b-9b28-31563f05eb38" providerId="ADAL" clId="{26235E36-85F5-4757-91AB-C6409D3681A8}" dt="2024-09-03T03:07:09.078" v="6599" actId="20577"/>
          <ac:spMkLst>
            <pc:docMk/>
            <pc:sldMk cId="2209322994" sldId="543"/>
            <ac:spMk id="10" creationId="{D01B62B9-2DBD-2147-35BA-A73FFDBB9CEB}"/>
          </ac:spMkLst>
        </pc:spChg>
        <pc:spChg chg="add mod">
          <ac:chgData name="Pablo Esteban Gutiérrez-Fonseca (he/him)" userId="25bdc618-995f-415b-9b28-31563f05eb38" providerId="ADAL" clId="{26235E36-85F5-4757-91AB-C6409D3681A8}" dt="2024-09-03T03:07:07.514" v="6598" actId="20577"/>
          <ac:spMkLst>
            <pc:docMk/>
            <pc:sldMk cId="2209322994" sldId="543"/>
            <ac:spMk id="11" creationId="{3EFB36F7-7C33-09DF-CA38-072B0A9688B1}"/>
          </ac:spMkLst>
        </pc:spChg>
        <pc:spChg chg="add del mod">
          <ac:chgData name="Pablo Esteban Gutiérrez-Fonseca (he/him)" userId="25bdc618-995f-415b-9b28-31563f05eb38" providerId="ADAL" clId="{26235E36-85F5-4757-91AB-C6409D3681A8}" dt="2024-09-03T03:03:51.461" v="6567" actId="478"/>
          <ac:spMkLst>
            <pc:docMk/>
            <pc:sldMk cId="2209322994" sldId="543"/>
            <ac:spMk id="16" creationId="{54E156F3-55E9-3D98-FD84-FA85A350A5A0}"/>
          </ac:spMkLst>
        </pc:spChg>
        <pc:spChg chg="add del mod">
          <ac:chgData name="Pablo Esteban Gutiérrez-Fonseca (he/him)" userId="25bdc618-995f-415b-9b28-31563f05eb38" providerId="ADAL" clId="{26235E36-85F5-4757-91AB-C6409D3681A8}" dt="2024-09-03T03:04:34.820" v="6581"/>
          <ac:spMkLst>
            <pc:docMk/>
            <pc:sldMk cId="2209322994" sldId="543"/>
            <ac:spMk id="17" creationId="{1768406F-9795-9ADC-1C3B-2B1DDD0BC5B9}"/>
          </ac:spMkLst>
        </pc:spChg>
        <pc:graphicFrameChg chg="add del modGraphic">
          <ac:chgData name="Pablo Esteban Gutiérrez-Fonseca (he/him)" userId="25bdc618-995f-415b-9b28-31563f05eb38" providerId="ADAL" clId="{26235E36-85F5-4757-91AB-C6409D3681A8}" dt="2024-09-03T02:48:22.034" v="6061" actId="478"/>
          <ac:graphicFrameMkLst>
            <pc:docMk/>
            <pc:sldMk cId="2209322994" sldId="543"/>
            <ac:graphicFrameMk id="7" creationId="{79B0B50A-BED2-BB43-F362-582C5A18417F}"/>
          </ac:graphicFrameMkLst>
        </pc:graphicFrameChg>
        <pc:graphicFrameChg chg="add del modGraphic">
          <ac:chgData name="Pablo Esteban Gutiérrez-Fonseca (he/him)" userId="25bdc618-995f-415b-9b28-31563f05eb38" providerId="ADAL" clId="{26235E36-85F5-4757-91AB-C6409D3681A8}" dt="2024-09-03T02:49:27.659" v="6087" actId="478"/>
          <ac:graphicFrameMkLst>
            <pc:docMk/>
            <pc:sldMk cId="2209322994" sldId="543"/>
            <ac:graphicFrameMk id="8" creationId="{D3AC0F02-C92C-9A30-8C61-DD189664DF5F}"/>
          </ac:graphicFrameMkLst>
        </pc:graphicFrameChg>
        <pc:cxnChg chg="add mod">
          <ac:chgData name="Pablo Esteban Gutiérrez-Fonseca (he/him)" userId="25bdc618-995f-415b-9b28-31563f05eb38" providerId="ADAL" clId="{26235E36-85F5-4757-91AB-C6409D3681A8}" dt="2024-09-03T03:07:00.947" v="6595" actId="6549"/>
          <ac:cxnSpMkLst>
            <pc:docMk/>
            <pc:sldMk cId="2209322994" sldId="543"/>
            <ac:cxnSpMk id="13" creationId="{936FB4F5-5416-AE59-9609-5834A749367C}"/>
          </ac:cxnSpMkLst>
        </pc:cxnChg>
        <pc:cxnChg chg="add mod">
          <ac:chgData name="Pablo Esteban Gutiérrez-Fonseca (he/him)" userId="25bdc618-995f-415b-9b28-31563f05eb38" providerId="ADAL" clId="{26235E36-85F5-4757-91AB-C6409D3681A8}" dt="2024-09-03T03:07:03.219" v="6596" actId="6549"/>
          <ac:cxnSpMkLst>
            <pc:docMk/>
            <pc:sldMk cId="2209322994" sldId="543"/>
            <ac:cxnSpMk id="15" creationId="{8C0793A3-90A6-B894-1C9F-C1FF66818720}"/>
          </ac:cxnSpMkLst>
        </pc:cxnChg>
      </pc:sldChg>
      <pc:sldChg chg="modSp add mod">
        <pc:chgData name="Pablo Esteban Gutiérrez-Fonseca (he/him)" userId="25bdc618-995f-415b-9b28-31563f05eb38" providerId="ADAL" clId="{26235E36-85F5-4757-91AB-C6409D3681A8}" dt="2024-09-03T02:58:22.700" v="6544" actId="113"/>
        <pc:sldMkLst>
          <pc:docMk/>
          <pc:sldMk cId="3813976231" sldId="544"/>
        </pc:sldMkLst>
        <pc:spChg chg="mod">
          <ac:chgData name="Pablo Esteban Gutiérrez-Fonseca (he/him)" userId="25bdc618-995f-415b-9b28-31563f05eb38" providerId="ADAL" clId="{26235E36-85F5-4757-91AB-C6409D3681A8}" dt="2024-09-03T02:58:22.700" v="6544" actId="113"/>
          <ac:spMkLst>
            <pc:docMk/>
            <pc:sldMk cId="3813976231" sldId="544"/>
            <ac:spMk id="3" creationId="{D3131117-8002-EF9E-64CA-8828D4DEFF1D}"/>
          </ac:spMkLst>
        </pc:spChg>
      </pc:sldChg>
      <pc:sldChg chg="delSp add del mod">
        <pc:chgData name="Pablo Esteban Gutiérrez-Fonseca (he/him)" userId="25bdc618-995f-415b-9b28-31563f05eb38" providerId="ADAL" clId="{26235E36-85F5-4757-91AB-C6409D3681A8}" dt="2024-09-03T03:06:18.371" v="6593" actId="47"/>
        <pc:sldMkLst>
          <pc:docMk/>
          <pc:sldMk cId="1806480710" sldId="545"/>
        </pc:sldMkLst>
        <pc:spChg chg="del">
          <ac:chgData name="Pablo Esteban Gutiérrez-Fonseca (he/him)" userId="25bdc618-995f-415b-9b28-31563f05eb38" providerId="ADAL" clId="{26235E36-85F5-4757-91AB-C6409D3681A8}" dt="2024-09-03T03:03:31.329" v="6563" actId="478"/>
          <ac:spMkLst>
            <pc:docMk/>
            <pc:sldMk cId="1806480710" sldId="545"/>
            <ac:spMk id="16" creationId="{54E156F3-55E9-3D98-FD84-FA85A350A5A0}"/>
          </ac:spMkLst>
        </pc:spChg>
        <pc:spChg chg="del">
          <ac:chgData name="Pablo Esteban Gutiérrez-Fonseca (he/him)" userId="25bdc618-995f-415b-9b28-31563f05eb38" providerId="ADAL" clId="{26235E36-85F5-4757-91AB-C6409D3681A8}" dt="2024-09-03T03:03:31.329" v="6563" actId="478"/>
          <ac:spMkLst>
            <pc:docMk/>
            <pc:sldMk cId="1806480710" sldId="545"/>
            <ac:spMk id="17" creationId="{1768406F-9795-9ADC-1C3B-2B1DDD0BC5B9}"/>
          </ac:spMkLst>
        </pc:spChg>
      </pc:sldChg>
      <pc:sldChg chg="modSp add mod">
        <pc:chgData name="Pablo Esteban Gutiérrez-Fonseca (he/him)" userId="25bdc618-995f-415b-9b28-31563f05eb38" providerId="ADAL" clId="{26235E36-85F5-4757-91AB-C6409D3681A8}" dt="2024-09-03T03:07:34.424" v="6608" actId="20577"/>
        <pc:sldMkLst>
          <pc:docMk/>
          <pc:sldMk cId="3894884606" sldId="546"/>
        </pc:sldMkLst>
        <pc:spChg chg="mod">
          <ac:chgData name="Pablo Esteban Gutiérrez-Fonseca (he/him)" userId="25bdc618-995f-415b-9b28-31563f05eb38" providerId="ADAL" clId="{26235E36-85F5-4757-91AB-C6409D3681A8}" dt="2024-09-03T03:07:34.424" v="6608" actId="20577"/>
          <ac:spMkLst>
            <pc:docMk/>
            <pc:sldMk cId="3894884606" sldId="546"/>
            <ac:spMk id="2" creationId="{DF0F2A26-05A9-BD8A-F9A3-A7C765F3DA87}"/>
          </ac:spMkLst>
        </pc:spChg>
        <pc:spChg chg="mod">
          <ac:chgData name="Pablo Esteban Gutiérrez-Fonseca (he/him)" userId="25bdc618-995f-415b-9b28-31563f05eb38" providerId="ADAL" clId="{26235E36-85F5-4757-91AB-C6409D3681A8}" dt="2024-09-03T03:07:20.845" v="6606" actId="20577"/>
          <ac:spMkLst>
            <pc:docMk/>
            <pc:sldMk cId="3894884606" sldId="546"/>
            <ac:spMk id="10" creationId="{D01B62B9-2DBD-2147-35BA-A73FFDBB9CEB}"/>
          </ac:spMkLst>
        </pc:spChg>
        <pc:spChg chg="mod">
          <ac:chgData name="Pablo Esteban Gutiérrez-Fonseca (he/him)" userId="25bdc618-995f-415b-9b28-31563f05eb38" providerId="ADAL" clId="{26235E36-85F5-4757-91AB-C6409D3681A8}" dt="2024-09-03T03:07:14.491" v="6601" actId="20577"/>
          <ac:spMkLst>
            <pc:docMk/>
            <pc:sldMk cId="3894884606" sldId="546"/>
            <ac:spMk id="11" creationId="{3EFB36F7-7C33-09DF-CA38-072B0A9688B1}"/>
          </ac:spMkLst>
        </pc:spChg>
        <pc:cxnChg chg="mod">
          <ac:chgData name="Pablo Esteban Gutiérrez-Fonseca (he/him)" userId="25bdc618-995f-415b-9b28-31563f05eb38" providerId="ADAL" clId="{26235E36-85F5-4757-91AB-C6409D3681A8}" dt="2024-09-03T03:05:41.698" v="6589" actId="404"/>
          <ac:cxnSpMkLst>
            <pc:docMk/>
            <pc:sldMk cId="3894884606" sldId="546"/>
            <ac:cxnSpMk id="13" creationId="{936FB4F5-5416-AE59-9609-5834A749367C}"/>
          </ac:cxnSpMkLst>
        </pc:cxnChg>
        <pc:cxnChg chg="mod">
          <ac:chgData name="Pablo Esteban Gutiérrez-Fonseca (he/him)" userId="25bdc618-995f-415b-9b28-31563f05eb38" providerId="ADAL" clId="{26235E36-85F5-4757-91AB-C6409D3681A8}" dt="2024-09-03T03:05:45.960" v="6590" actId="404"/>
          <ac:cxnSpMkLst>
            <pc:docMk/>
            <pc:sldMk cId="3894884606" sldId="546"/>
            <ac:cxnSpMk id="15" creationId="{8C0793A3-90A6-B894-1C9F-C1FF66818720}"/>
          </ac:cxnSpMkLst>
        </pc:cxnChg>
      </pc:sldChg>
      <pc:sldChg chg="add">
        <pc:chgData name="Pablo Esteban Gutiérrez-Fonseca (he/him)" userId="25bdc618-995f-415b-9b28-31563f05eb38" providerId="ADAL" clId="{26235E36-85F5-4757-91AB-C6409D3681A8}" dt="2024-09-03T03:07:56.452" v="6609"/>
        <pc:sldMkLst>
          <pc:docMk/>
          <pc:sldMk cId="339497468" sldId="547"/>
        </pc:sldMkLst>
      </pc:sldChg>
    </pc:docChg>
  </pc:docChgLst>
  <pc:docChgLst>
    <pc:chgData name="Pablo Esteban Gutiérrez-Fonseca (he/him)" userId="25bdc618-995f-415b-9b28-31563f05eb38" providerId="ADAL" clId="{C1A81E2A-727F-4096-978C-2F2FC2CE578E}"/>
    <pc:docChg chg="modSld">
      <pc:chgData name="Pablo Esteban Gutiérrez-Fonseca (he/him)" userId="25bdc618-995f-415b-9b28-31563f05eb38" providerId="ADAL" clId="{C1A81E2A-727F-4096-978C-2F2FC2CE578E}" dt="2022-12-27T14:18:19.535" v="4"/>
      <pc:docMkLst>
        <pc:docMk/>
      </pc:docMkLst>
      <pc:sldChg chg="modNotesTx">
        <pc:chgData name="Pablo Esteban Gutiérrez-Fonseca (he/him)" userId="25bdc618-995f-415b-9b28-31563f05eb38" providerId="ADAL" clId="{C1A81E2A-727F-4096-978C-2F2FC2CE578E}" dt="2022-12-27T14:18:08.445" v="2"/>
        <pc:sldMkLst>
          <pc:docMk/>
          <pc:sldMk cId="4077296516" sldId="453"/>
        </pc:sldMkLst>
      </pc:sldChg>
      <pc:sldChg chg="modNotesTx">
        <pc:chgData name="Pablo Esteban Gutiérrez-Fonseca (he/him)" userId="25bdc618-995f-415b-9b28-31563f05eb38" providerId="ADAL" clId="{C1A81E2A-727F-4096-978C-2F2FC2CE578E}" dt="2022-12-27T14:18:05.065" v="1"/>
        <pc:sldMkLst>
          <pc:docMk/>
          <pc:sldMk cId="1888587534" sldId="455"/>
        </pc:sldMkLst>
      </pc:sldChg>
      <pc:sldChg chg="modNotesTx">
        <pc:chgData name="Pablo Esteban Gutiérrez-Fonseca (he/him)" userId="25bdc618-995f-415b-9b28-31563f05eb38" providerId="ADAL" clId="{C1A81E2A-727F-4096-978C-2F2FC2CE578E}" dt="2022-12-27T14:17:55.760" v="0"/>
        <pc:sldMkLst>
          <pc:docMk/>
          <pc:sldMk cId="3170257081" sldId="456"/>
        </pc:sldMkLst>
      </pc:sldChg>
      <pc:sldChg chg="modNotesTx">
        <pc:chgData name="Pablo Esteban Gutiérrez-Fonseca (he/him)" userId="25bdc618-995f-415b-9b28-31563f05eb38" providerId="ADAL" clId="{C1A81E2A-727F-4096-978C-2F2FC2CE578E}" dt="2022-12-27T14:18:16.555" v="3"/>
        <pc:sldMkLst>
          <pc:docMk/>
          <pc:sldMk cId="4065814337" sldId="457"/>
        </pc:sldMkLst>
      </pc:sldChg>
      <pc:sldChg chg="modNotesTx">
        <pc:chgData name="Pablo Esteban Gutiérrez-Fonseca (he/him)" userId="25bdc618-995f-415b-9b28-31563f05eb38" providerId="ADAL" clId="{C1A81E2A-727F-4096-978C-2F2FC2CE578E}" dt="2022-12-27T14:18:19.535" v="4"/>
        <pc:sldMkLst>
          <pc:docMk/>
          <pc:sldMk cId="4163110253" sldId="458"/>
        </pc:sldMkLst>
      </pc:sldChg>
    </pc:docChg>
  </pc:docChgLst>
  <pc:docChgLst>
    <pc:chgData name="Pablo Esteban Gutiérrez-Fonseca (he/him)" userId="25bdc618-995f-415b-9b28-31563f05eb38" providerId="ADAL" clId="{DCA27D01-FD10-40C9-BDA2-8ABCC531C9DC}"/>
    <pc:docChg chg="undo custSel addSld modSld sldOrd">
      <pc:chgData name="Pablo Esteban Gutiérrez-Fonseca (he/him)" userId="25bdc618-995f-415b-9b28-31563f05eb38" providerId="ADAL" clId="{DCA27D01-FD10-40C9-BDA2-8ABCC531C9DC}" dt="2024-01-25T16:07:12.823" v="491" actId="1076"/>
      <pc:docMkLst>
        <pc:docMk/>
      </pc:docMkLst>
      <pc:sldChg chg="modSp mod">
        <pc:chgData name="Pablo Esteban Gutiérrez-Fonseca (he/him)" userId="25bdc618-995f-415b-9b28-31563f05eb38" providerId="ADAL" clId="{DCA27D01-FD10-40C9-BDA2-8ABCC531C9DC}" dt="2024-01-23T14:46:09.191" v="4" actId="108"/>
        <pc:sldMkLst>
          <pc:docMk/>
          <pc:sldMk cId="105799717" sldId="448"/>
        </pc:sldMkLst>
        <pc:spChg chg="mod">
          <ac:chgData name="Pablo Esteban Gutiérrez-Fonseca (he/him)" userId="25bdc618-995f-415b-9b28-31563f05eb38" providerId="ADAL" clId="{DCA27D01-FD10-40C9-BDA2-8ABCC531C9DC}" dt="2024-01-23T14:45:55.201" v="3" actId="20577"/>
          <ac:spMkLst>
            <pc:docMk/>
            <pc:sldMk cId="105799717" sldId="448"/>
            <ac:spMk id="16388" creationId="{00000000-0000-0000-0000-000000000000}"/>
          </ac:spMkLst>
        </pc:spChg>
        <pc:spChg chg="mod">
          <ac:chgData name="Pablo Esteban Gutiérrez-Fonseca (he/him)" userId="25bdc618-995f-415b-9b28-31563f05eb38" providerId="ADAL" clId="{DCA27D01-FD10-40C9-BDA2-8ABCC531C9DC}" dt="2024-01-23T14:46:09.191" v="4" actId="108"/>
          <ac:spMkLst>
            <pc:docMk/>
            <pc:sldMk cId="105799717" sldId="448"/>
            <ac:spMk id="81928" creationId="{00000000-0000-0000-0000-000000000000}"/>
          </ac:spMkLst>
        </pc:spChg>
      </pc:sldChg>
      <pc:sldChg chg="modSp mod">
        <pc:chgData name="Pablo Esteban Gutiérrez-Fonseca (he/him)" userId="25bdc618-995f-415b-9b28-31563f05eb38" providerId="ADAL" clId="{DCA27D01-FD10-40C9-BDA2-8ABCC531C9DC}" dt="2024-01-23T14:44:06.093" v="0" actId="313"/>
        <pc:sldMkLst>
          <pc:docMk/>
          <pc:sldMk cId="1074485426" sldId="469"/>
        </pc:sldMkLst>
        <pc:spChg chg="mod">
          <ac:chgData name="Pablo Esteban Gutiérrez-Fonseca (he/him)" userId="25bdc618-995f-415b-9b28-31563f05eb38" providerId="ADAL" clId="{DCA27D01-FD10-40C9-BDA2-8ABCC531C9DC}" dt="2024-01-23T14:44:06.093" v="0" actId="313"/>
          <ac:spMkLst>
            <pc:docMk/>
            <pc:sldMk cId="1074485426" sldId="469"/>
            <ac:spMk id="16388" creationId="{00000000-0000-0000-0000-000000000000}"/>
          </ac:spMkLst>
        </pc:spChg>
      </pc:sldChg>
      <pc:sldChg chg="modSp mod">
        <pc:chgData name="Pablo Esteban Gutiérrez-Fonseca (he/him)" userId="25bdc618-995f-415b-9b28-31563f05eb38" providerId="ADAL" clId="{DCA27D01-FD10-40C9-BDA2-8ABCC531C9DC}" dt="2024-01-23T14:46:24.718" v="8" actId="6549"/>
        <pc:sldMkLst>
          <pc:docMk/>
          <pc:sldMk cId="1062413715" sldId="471"/>
        </pc:sldMkLst>
        <pc:spChg chg="mod">
          <ac:chgData name="Pablo Esteban Gutiérrez-Fonseca (he/him)" userId="25bdc618-995f-415b-9b28-31563f05eb38" providerId="ADAL" clId="{DCA27D01-FD10-40C9-BDA2-8ABCC531C9DC}" dt="2024-01-23T14:46:24.718" v="8" actId="6549"/>
          <ac:spMkLst>
            <pc:docMk/>
            <pc:sldMk cId="1062413715" sldId="471"/>
            <ac:spMk id="3" creationId="{439430D3-C179-1AB5-C08D-D9936E54CAB1}"/>
          </ac:spMkLst>
        </pc:spChg>
      </pc:sldChg>
      <pc:sldChg chg="modSp mod">
        <pc:chgData name="Pablo Esteban Gutiérrez-Fonseca (he/him)" userId="25bdc618-995f-415b-9b28-31563f05eb38" providerId="ADAL" clId="{DCA27D01-FD10-40C9-BDA2-8ABCC531C9DC}" dt="2024-01-23T14:49:22.767" v="11" actId="207"/>
        <pc:sldMkLst>
          <pc:docMk/>
          <pc:sldMk cId="3578104298" sldId="472"/>
        </pc:sldMkLst>
        <pc:spChg chg="mod">
          <ac:chgData name="Pablo Esteban Gutiérrez-Fonseca (he/him)" userId="25bdc618-995f-415b-9b28-31563f05eb38" providerId="ADAL" clId="{DCA27D01-FD10-40C9-BDA2-8ABCC531C9DC}" dt="2024-01-23T14:49:22.767" v="11" actId="207"/>
          <ac:spMkLst>
            <pc:docMk/>
            <pc:sldMk cId="3578104298" sldId="472"/>
            <ac:spMk id="2" creationId="{E2CB13C8-6388-E8A9-E2F8-0D13F71FFEDE}"/>
          </ac:spMkLst>
        </pc:spChg>
        <pc:spChg chg="mod">
          <ac:chgData name="Pablo Esteban Gutiérrez-Fonseca (he/him)" userId="25bdc618-995f-415b-9b28-31563f05eb38" providerId="ADAL" clId="{DCA27D01-FD10-40C9-BDA2-8ABCC531C9DC}" dt="2024-01-23T14:49:13.372" v="9" actId="2711"/>
          <ac:spMkLst>
            <pc:docMk/>
            <pc:sldMk cId="3578104298" sldId="472"/>
            <ac:spMk id="3" creationId="{612484ED-37A6-9D0A-EFFE-700FB24083E3}"/>
          </ac:spMkLst>
        </pc:spChg>
      </pc:sldChg>
      <pc:sldChg chg="modSp mod modAnim">
        <pc:chgData name="Pablo Esteban Gutiérrez-Fonseca (he/him)" userId="25bdc618-995f-415b-9b28-31563f05eb38" providerId="ADAL" clId="{DCA27D01-FD10-40C9-BDA2-8ABCC531C9DC}" dt="2024-01-23T14:53:49.152" v="16" actId="115"/>
        <pc:sldMkLst>
          <pc:docMk/>
          <pc:sldMk cId="2322655234" sldId="474"/>
        </pc:sldMkLst>
        <pc:spChg chg="mod">
          <ac:chgData name="Pablo Esteban Gutiérrez-Fonseca (he/him)" userId="25bdc618-995f-415b-9b28-31563f05eb38" providerId="ADAL" clId="{DCA27D01-FD10-40C9-BDA2-8ABCC531C9DC}" dt="2024-01-23T14:50:10.507" v="13" actId="108"/>
          <ac:spMkLst>
            <pc:docMk/>
            <pc:sldMk cId="2322655234" sldId="474"/>
            <ac:spMk id="2" creationId="{EDEE9B58-568F-8088-6D86-B00AB14A8080}"/>
          </ac:spMkLst>
        </pc:spChg>
        <pc:spChg chg="mod">
          <ac:chgData name="Pablo Esteban Gutiérrez-Fonseca (he/him)" userId="25bdc618-995f-415b-9b28-31563f05eb38" providerId="ADAL" clId="{DCA27D01-FD10-40C9-BDA2-8ABCC531C9DC}" dt="2024-01-23T14:53:49.152" v="16" actId="115"/>
          <ac:spMkLst>
            <pc:docMk/>
            <pc:sldMk cId="2322655234" sldId="474"/>
            <ac:spMk id="3" creationId="{7F67C484-244A-8185-5ADB-BD55C77C5E99}"/>
          </ac:spMkLst>
        </pc:spChg>
      </pc:sldChg>
      <pc:sldChg chg="addSp modSp mod modAnim">
        <pc:chgData name="Pablo Esteban Gutiérrez-Fonseca (he/him)" userId="25bdc618-995f-415b-9b28-31563f05eb38" providerId="ADAL" clId="{DCA27D01-FD10-40C9-BDA2-8ABCC531C9DC}" dt="2024-01-23T15:20:17.503" v="30" actId="207"/>
        <pc:sldMkLst>
          <pc:docMk/>
          <pc:sldMk cId="3125127035" sldId="490"/>
        </pc:sldMkLst>
        <pc:spChg chg="add mod">
          <ac:chgData name="Pablo Esteban Gutiérrez-Fonseca (he/him)" userId="25bdc618-995f-415b-9b28-31563f05eb38" providerId="ADAL" clId="{DCA27D01-FD10-40C9-BDA2-8ABCC531C9DC}" dt="2024-01-23T15:20:17.503" v="30" actId="207"/>
          <ac:spMkLst>
            <pc:docMk/>
            <pc:sldMk cId="3125127035" sldId="490"/>
            <ac:spMk id="4" creationId="{8366120B-9161-A445-7ADB-BF126403E5CF}"/>
          </ac:spMkLst>
        </pc:spChg>
      </pc:sldChg>
      <pc:sldChg chg="modSp mod">
        <pc:chgData name="Pablo Esteban Gutiérrez-Fonseca (he/him)" userId="25bdc618-995f-415b-9b28-31563f05eb38" providerId="ADAL" clId="{DCA27D01-FD10-40C9-BDA2-8ABCC531C9DC}" dt="2024-01-23T15:32:23.050" v="62" actId="1076"/>
        <pc:sldMkLst>
          <pc:docMk/>
          <pc:sldMk cId="2601495916" sldId="498"/>
        </pc:sldMkLst>
        <pc:spChg chg="mod">
          <ac:chgData name="Pablo Esteban Gutiérrez-Fonseca (he/him)" userId="25bdc618-995f-415b-9b28-31563f05eb38" providerId="ADAL" clId="{DCA27D01-FD10-40C9-BDA2-8ABCC531C9DC}" dt="2024-01-23T15:32:18.559" v="61" actId="33524"/>
          <ac:spMkLst>
            <pc:docMk/>
            <pc:sldMk cId="2601495916" sldId="498"/>
            <ac:spMk id="7" creationId="{00000000-0000-0000-0000-000000000000}"/>
          </ac:spMkLst>
        </pc:spChg>
        <pc:picChg chg="mod">
          <ac:chgData name="Pablo Esteban Gutiérrez-Fonseca (he/him)" userId="25bdc618-995f-415b-9b28-31563f05eb38" providerId="ADAL" clId="{DCA27D01-FD10-40C9-BDA2-8ABCC531C9DC}" dt="2024-01-23T15:32:23.050" v="62" actId="1076"/>
          <ac:picMkLst>
            <pc:docMk/>
            <pc:sldMk cId="2601495916" sldId="498"/>
            <ac:picMk id="6" creationId="{00000000-0000-0000-0000-000000000000}"/>
          </ac:picMkLst>
        </pc:picChg>
      </pc:sldChg>
      <pc:sldChg chg="modSp new mod">
        <pc:chgData name="Pablo Esteban Gutiérrez-Fonseca (he/him)" userId="25bdc618-995f-415b-9b28-31563f05eb38" providerId="ADAL" clId="{DCA27D01-FD10-40C9-BDA2-8ABCC531C9DC}" dt="2024-01-24T16:34:22.560" v="213" actId="115"/>
        <pc:sldMkLst>
          <pc:docMk/>
          <pc:sldMk cId="3557581063" sldId="517"/>
        </pc:sldMkLst>
        <pc:spChg chg="mod">
          <ac:chgData name="Pablo Esteban Gutiérrez-Fonseca (he/him)" userId="25bdc618-995f-415b-9b28-31563f05eb38" providerId="ADAL" clId="{DCA27D01-FD10-40C9-BDA2-8ABCC531C9DC}" dt="2024-01-24T16:34:22.560" v="213" actId="115"/>
          <ac:spMkLst>
            <pc:docMk/>
            <pc:sldMk cId="3557581063" sldId="517"/>
            <ac:spMk id="2" creationId="{B7692D02-4FCB-F868-7A92-EC5BC6EF3EED}"/>
          </ac:spMkLst>
        </pc:spChg>
        <pc:spChg chg="mod">
          <ac:chgData name="Pablo Esteban Gutiérrez-Fonseca (he/him)" userId="25bdc618-995f-415b-9b28-31563f05eb38" providerId="ADAL" clId="{DCA27D01-FD10-40C9-BDA2-8ABCC531C9DC}" dt="2024-01-24T16:17:23.199" v="165" actId="108"/>
          <ac:spMkLst>
            <pc:docMk/>
            <pc:sldMk cId="3557581063" sldId="517"/>
            <ac:spMk id="3" creationId="{34F86BE1-BB06-8DA4-B507-86A9C675F1A3}"/>
          </ac:spMkLst>
        </pc:spChg>
      </pc:sldChg>
      <pc:sldChg chg="addSp modSp add mod modAnim modNotesTx">
        <pc:chgData name="Pablo Esteban Gutiérrez-Fonseca (he/him)" userId="25bdc618-995f-415b-9b28-31563f05eb38" providerId="ADAL" clId="{DCA27D01-FD10-40C9-BDA2-8ABCC531C9DC}" dt="2024-01-24T16:38:28.115" v="225"/>
        <pc:sldMkLst>
          <pc:docMk/>
          <pc:sldMk cId="2210598294" sldId="518"/>
        </pc:sldMkLst>
        <pc:spChg chg="mod">
          <ac:chgData name="Pablo Esteban Gutiérrez-Fonseca (he/him)" userId="25bdc618-995f-415b-9b28-31563f05eb38" providerId="ADAL" clId="{DCA27D01-FD10-40C9-BDA2-8ABCC531C9DC}" dt="2024-01-24T16:30:55.385" v="187" actId="115"/>
          <ac:spMkLst>
            <pc:docMk/>
            <pc:sldMk cId="2210598294" sldId="518"/>
            <ac:spMk id="2" creationId="{B7692D02-4FCB-F868-7A92-EC5BC6EF3EED}"/>
          </ac:spMkLst>
        </pc:spChg>
        <pc:spChg chg="mod">
          <ac:chgData name="Pablo Esteban Gutiérrez-Fonseca (he/him)" userId="25bdc618-995f-415b-9b28-31563f05eb38" providerId="ADAL" clId="{DCA27D01-FD10-40C9-BDA2-8ABCC531C9DC}" dt="2024-01-24T16:30:50.045" v="186" actId="20577"/>
          <ac:spMkLst>
            <pc:docMk/>
            <pc:sldMk cId="2210598294" sldId="518"/>
            <ac:spMk id="3" creationId="{34F86BE1-BB06-8DA4-B507-86A9C675F1A3}"/>
          </ac:spMkLst>
        </pc:spChg>
        <pc:picChg chg="add mod">
          <ac:chgData name="Pablo Esteban Gutiérrez-Fonseca (he/him)" userId="25bdc618-995f-415b-9b28-31563f05eb38" providerId="ADAL" clId="{DCA27D01-FD10-40C9-BDA2-8ABCC531C9DC}" dt="2024-01-24T16:38:16.549" v="222" actId="1076"/>
          <ac:picMkLst>
            <pc:docMk/>
            <pc:sldMk cId="2210598294" sldId="518"/>
            <ac:picMk id="4" creationId="{A77D4D4E-C109-6C75-9147-97A7BB302CF7}"/>
          </ac:picMkLst>
        </pc:picChg>
        <pc:picChg chg="add mod">
          <ac:chgData name="Pablo Esteban Gutiérrez-Fonseca (he/him)" userId="25bdc618-995f-415b-9b28-31563f05eb38" providerId="ADAL" clId="{DCA27D01-FD10-40C9-BDA2-8ABCC531C9DC}" dt="2024-01-24T16:38:18.656" v="223" actId="1076"/>
          <ac:picMkLst>
            <pc:docMk/>
            <pc:sldMk cId="2210598294" sldId="518"/>
            <ac:picMk id="1026" creationId="{B67E88A0-1331-2DF4-3C27-07CEEB92BBA0}"/>
          </ac:picMkLst>
        </pc:picChg>
      </pc:sldChg>
      <pc:sldChg chg="addSp modSp add mod">
        <pc:chgData name="Pablo Esteban Gutiérrez-Fonseca (he/him)" userId="25bdc618-995f-415b-9b28-31563f05eb38" providerId="ADAL" clId="{DCA27D01-FD10-40C9-BDA2-8ABCC531C9DC}" dt="2024-01-24T16:40:55.793" v="227" actId="207"/>
        <pc:sldMkLst>
          <pc:docMk/>
          <pc:sldMk cId="2129815185" sldId="519"/>
        </pc:sldMkLst>
        <pc:spChg chg="mod">
          <ac:chgData name="Pablo Esteban Gutiérrez-Fonseca (he/him)" userId="25bdc618-995f-415b-9b28-31563f05eb38" providerId="ADAL" clId="{DCA27D01-FD10-40C9-BDA2-8ABCC531C9DC}" dt="2024-01-24T16:40:55.793" v="227" actId="207"/>
          <ac:spMkLst>
            <pc:docMk/>
            <pc:sldMk cId="2129815185" sldId="519"/>
            <ac:spMk id="3" creationId="{34F86BE1-BB06-8DA4-B507-86A9C675F1A3}"/>
          </ac:spMkLst>
        </pc:spChg>
        <pc:picChg chg="add mod">
          <ac:chgData name="Pablo Esteban Gutiérrez-Fonseca (he/him)" userId="25bdc618-995f-415b-9b28-31563f05eb38" providerId="ADAL" clId="{DCA27D01-FD10-40C9-BDA2-8ABCC531C9DC}" dt="2024-01-24T16:31:51.422" v="197" actId="1076"/>
          <ac:picMkLst>
            <pc:docMk/>
            <pc:sldMk cId="2129815185" sldId="519"/>
            <ac:picMk id="4" creationId="{F7DDA9E1-A1A7-61EF-6758-813C7F902550}"/>
          </ac:picMkLst>
        </pc:picChg>
      </pc:sldChg>
      <pc:sldChg chg="addSp delSp modSp add mod">
        <pc:chgData name="Pablo Esteban Gutiérrez-Fonseca (he/him)" userId="25bdc618-995f-415b-9b28-31563f05eb38" providerId="ADAL" clId="{DCA27D01-FD10-40C9-BDA2-8ABCC531C9DC}" dt="2024-01-24T16:43:35.497" v="228"/>
        <pc:sldMkLst>
          <pc:docMk/>
          <pc:sldMk cId="1862877070" sldId="520"/>
        </pc:sldMkLst>
        <pc:spChg chg="mod">
          <ac:chgData name="Pablo Esteban Gutiérrez-Fonseca (he/him)" userId="25bdc618-995f-415b-9b28-31563f05eb38" providerId="ADAL" clId="{DCA27D01-FD10-40C9-BDA2-8ABCC531C9DC}" dt="2024-01-24T16:32:17.365" v="200" actId="115"/>
          <ac:spMkLst>
            <pc:docMk/>
            <pc:sldMk cId="1862877070" sldId="520"/>
            <ac:spMk id="2" creationId="{B7692D02-4FCB-F868-7A92-EC5BC6EF3EED}"/>
          </ac:spMkLst>
        </pc:spChg>
        <pc:spChg chg="mod">
          <ac:chgData name="Pablo Esteban Gutiérrez-Fonseca (he/him)" userId="25bdc618-995f-415b-9b28-31563f05eb38" providerId="ADAL" clId="{DCA27D01-FD10-40C9-BDA2-8ABCC531C9DC}" dt="2024-01-24T16:34:12.529" v="212" actId="33524"/>
          <ac:spMkLst>
            <pc:docMk/>
            <pc:sldMk cId="1862877070" sldId="520"/>
            <ac:spMk id="3" creationId="{34F86BE1-BB06-8DA4-B507-86A9C675F1A3}"/>
          </ac:spMkLst>
        </pc:spChg>
        <pc:picChg chg="del">
          <ac:chgData name="Pablo Esteban Gutiérrez-Fonseca (he/him)" userId="25bdc618-995f-415b-9b28-31563f05eb38" providerId="ADAL" clId="{DCA27D01-FD10-40C9-BDA2-8ABCC531C9DC}" dt="2024-01-24T16:32:46.570" v="206" actId="478"/>
          <ac:picMkLst>
            <pc:docMk/>
            <pc:sldMk cId="1862877070" sldId="520"/>
            <ac:picMk id="4" creationId="{F7DDA9E1-A1A7-61EF-6758-813C7F902550}"/>
          </ac:picMkLst>
        </pc:picChg>
        <pc:picChg chg="add mod">
          <ac:chgData name="Pablo Esteban Gutiérrez-Fonseca (he/him)" userId="25bdc618-995f-415b-9b28-31563f05eb38" providerId="ADAL" clId="{DCA27D01-FD10-40C9-BDA2-8ABCC531C9DC}" dt="2024-01-24T16:34:07.800" v="211" actId="1076"/>
          <ac:picMkLst>
            <pc:docMk/>
            <pc:sldMk cId="1862877070" sldId="520"/>
            <ac:picMk id="5" creationId="{E40D618B-2EA2-0A5B-6F59-687F7F19BD5C}"/>
          </ac:picMkLst>
        </pc:picChg>
        <pc:picChg chg="add">
          <ac:chgData name="Pablo Esteban Gutiérrez-Fonseca (he/him)" userId="25bdc618-995f-415b-9b28-31563f05eb38" providerId="ADAL" clId="{DCA27D01-FD10-40C9-BDA2-8ABCC531C9DC}" dt="2024-01-24T16:43:35.497" v="228"/>
          <ac:picMkLst>
            <pc:docMk/>
            <pc:sldMk cId="1862877070" sldId="520"/>
            <ac:picMk id="2050" creationId="{13B31BB1-4505-EAA6-8362-1EE79F29E650}"/>
          </ac:picMkLst>
        </pc:picChg>
      </pc:sldChg>
      <pc:sldChg chg="addSp delSp modSp add mod">
        <pc:chgData name="Pablo Esteban Gutiérrez-Fonseca (he/him)" userId="25bdc618-995f-415b-9b28-31563f05eb38" providerId="ADAL" clId="{DCA27D01-FD10-40C9-BDA2-8ABCC531C9DC}" dt="2024-01-24T16:48:34.746" v="257" actId="1076"/>
        <pc:sldMkLst>
          <pc:docMk/>
          <pc:sldMk cId="2918634962" sldId="521"/>
        </pc:sldMkLst>
        <pc:spChg chg="mod">
          <ac:chgData name="Pablo Esteban Gutiérrez-Fonseca (he/him)" userId="25bdc618-995f-415b-9b28-31563f05eb38" providerId="ADAL" clId="{DCA27D01-FD10-40C9-BDA2-8ABCC531C9DC}" dt="2024-01-24T16:45:07.566" v="250" actId="115"/>
          <ac:spMkLst>
            <pc:docMk/>
            <pc:sldMk cId="2918634962" sldId="521"/>
            <ac:spMk id="2" creationId="{B7692D02-4FCB-F868-7A92-EC5BC6EF3EED}"/>
          </ac:spMkLst>
        </pc:spChg>
        <pc:spChg chg="mod">
          <ac:chgData name="Pablo Esteban Gutiérrez-Fonseca (he/him)" userId="25bdc618-995f-415b-9b28-31563f05eb38" providerId="ADAL" clId="{DCA27D01-FD10-40C9-BDA2-8ABCC531C9DC}" dt="2024-01-24T16:45:53.752" v="254" actId="20577"/>
          <ac:spMkLst>
            <pc:docMk/>
            <pc:sldMk cId="2918634962" sldId="521"/>
            <ac:spMk id="3" creationId="{34F86BE1-BB06-8DA4-B507-86A9C675F1A3}"/>
          </ac:spMkLst>
        </pc:spChg>
        <pc:picChg chg="add mod">
          <ac:chgData name="Pablo Esteban Gutiérrez-Fonseca (he/him)" userId="25bdc618-995f-415b-9b28-31563f05eb38" providerId="ADAL" clId="{DCA27D01-FD10-40C9-BDA2-8ABCC531C9DC}" dt="2024-01-24T16:48:34.746" v="257" actId="1076"/>
          <ac:picMkLst>
            <pc:docMk/>
            <pc:sldMk cId="2918634962" sldId="521"/>
            <ac:picMk id="4" creationId="{5D32FDCF-9F70-CB13-9A94-166818974513}"/>
          </ac:picMkLst>
        </pc:picChg>
        <pc:picChg chg="del">
          <ac:chgData name="Pablo Esteban Gutiérrez-Fonseca (he/him)" userId="25bdc618-995f-415b-9b28-31563f05eb38" providerId="ADAL" clId="{DCA27D01-FD10-40C9-BDA2-8ABCC531C9DC}" dt="2024-01-24T16:43:42.269" v="230" actId="478"/>
          <ac:picMkLst>
            <pc:docMk/>
            <pc:sldMk cId="2918634962" sldId="521"/>
            <ac:picMk id="5" creationId="{E40D618B-2EA2-0A5B-6F59-687F7F19BD5C}"/>
          </ac:picMkLst>
        </pc:picChg>
      </pc:sldChg>
      <pc:sldChg chg="addSp delSp modSp new mod modAnim">
        <pc:chgData name="Pablo Esteban Gutiérrez-Fonseca (he/him)" userId="25bdc618-995f-415b-9b28-31563f05eb38" providerId="ADAL" clId="{DCA27D01-FD10-40C9-BDA2-8ABCC531C9DC}" dt="2024-01-25T15:35:31.922" v="453" actId="20577"/>
        <pc:sldMkLst>
          <pc:docMk/>
          <pc:sldMk cId="2421332663" sldId="522"/>
        </pc:sldMkLst>
        <pc:spChg chg="del">
          <ac:chgData name="Pablo Esteban Gutiérrez-Fonseca (he/him)" userId="25bdc618-995f-415b-9b28-31563f05eb38" providerId="ADAL" clId="{DCA27D01-FD10-40C9-BDA2-8ABCC531C9DC}" dt="2024-01-24T16:45:13.508" v="251"/>
          <ac:spMkLst>
            <pc:docMk/>
            <pc:sldMk cId="2421332663" sldId="522"/>
            <ac:spMk id="2" creationId="{0DF578C4-4D1E-F16E-4097-6649739F7258}"/>
          </ac:spMkLst>
        </pc:spChg>
        <pc:spChg chg="mod">
          <ac:chgData name="Pablo Esteban Gutiérrez-Fonseca (he/him)" userId="25bdc618-995f-415b-9b28-31563f05eb38" providerId="ADAL" clId="{DCA27D01-FD10-40C9-BDA2-8ABCC531C9DC}" dt="2024-01-25T15:35:31.922" v="453" actId="20577"/>
          <ac:spMkLst>
            <pc:docMk/>
            <pc:sldMk cId="2421332663" sldId="522"/>
            <ac:spMk id="3" creationId="{1BD41FE8-F902-4694-7945-BDFD0A4CDEA6}"/>
          </ac:spMkLst>
        </pc:spChg>
        <pc:spChg chg="add mod">
          <ac:chgData name="Pablo Esteban Gutiérrez-Fonseca (he/him)" userId="25bdc618-995f-415b-9b28-31563f05eb38" providerId="ADAL" clId="{DCA27D01-FD10-40C9-BDA2-8ABCC531C9DC}" dt="2024-01-24T16:45:13.508" v="251"/>
          <ac:spMkLst>
            <pc:docMk/>
            <pc:sldMk cId="2421332663" sldId="522"/>
            <ac:spMk id="4" creationId="{9EB8938C-DF13-B607-CE4B-29318975491A}"/>
          </ac:spMkLst>
        </pc:spChg>
      </pc:sldChg>
      <pc:sldChg chg="modSp mod">
        <pc:chgData name="Pablo Esteban Gutiérrez-Fonseca (he/him)" userId="25bdc618-995f-415b-9b28-31563f05eb38" providerId="ADAL" clId="{DCA27D01-FD10-40C9-BDA2-8ABCC531C9DC}" dt="2024-01-25T16:07:12.823" v="491" actId="1076"/>
        <pc:sldMkLst>
          <pc:docMk/>
          <pc:sldMk cId="3124979211" sldId="523"/>
        </pc:sldMkLst>
        <pc:graphicFrameChg chg="mod modGraphic">
          <ac:chgData name="Pablo Esteban Gutiérrez-Fonseca (he/him)" userId="25bdc618-995f-415b-9b28-31563f05eb38" providerId="ADAL" clId="{DCA27D01-FD10-40C9-BDA2-8ABCC531C9DC}" dt="2024-01-25T16:07:12.823" v="491" actId="1076"/>
          <ac:graphicFrameMkLst>
            <pc:docMk/>
            <pc:sldMk cId="3124979211" sldId="523"/>
            <ac:graphicFrameMk id="4" creationId="{D388E07E-9BCB-3D9C-263E-FDDAA4E77B41}"/>
          </ac:graphicFrameMkLst>
        </pc:graphicFrameChg>
      </pc:sldChg>
      <pc:sldChg chg="ord">
        <pc:chgData name="Pablo Esteban Gutiérrez-Fonseca (he/him)" userId="25bdc618-995f-415b-9b28-31563f05eb38" providerId="ADAL" clId="{DCA27D01-FD10-40C9-BDA2-8ABCC531C9DC}" dt="2024-01-25T15:45:46.247" v="487"/>
        <pc:sldMkLst>
          <pc:docMk/>
          <pc:sldMk cId="3286664169" sldId="524"/>
        </pc:sldMkLst>
      </pc:sldChg>
      <pc:sldChg chg="addSp delSp modSp add mod">
        <pc:chgData name="Pablo Esteban Gutiérrez-Fonseca (he/him)" userId="25bdc618-995f-415b-9b28-31563f05eb38" providerId="ADAL" clId="{DCA27D01-FD10-40C9-BDA2-8ABCC531C9DC}" dt="2024-01-25T15:45:06.071" v="485" actId="108"/>
        <pc:sldMkLst>
          <pc:docMk/>
          <pc:sldMk cId="696337241" sldId="525"/>
        </pc:sldMkLst>
        <pc:spChg chg="mod">
          <ac:chgData name="Pablo Esteban Gutiérrez-Fonseca (he/him)" userId="25bdc618-995f-415b-9b28-31563f05eb38" providerId="ADAL" clId="{DCA27D01-FD10-40C9-BDA2-8ABCC531C9DC}" dt="2024-01-25T15:45:06.071" v="485" actId="108"/>
          <ac:spMkLst>
            <pc:docMk/>
            <pc:sldMk cId="696337241" sldId="525"/>
            <ac:spMk id="3" creationId="{1BD41FE8-F902-4694-7945-BDFD0A4CDEA6}"/>
          </ac:spMkLst>
        </pc:spChg>
        <pc:spChg chg="add">
          <ac:chgData name="Pablo Esteban Gutiérrez-Fonseca (he/him)" userId="25bdc618-995f-415b-9b28-31563f05eb38" providerId="ADAL" clId="{DCA27D01-FD10-40C9-BDA2-8ABCC531C9DC}" dt="2024-01-25T15:22:41.946" v="334"/>
          <ac:spMkLst>
            <pc:docMk/>
            <pc:sldMk cId="696337241" sldId="525"/>
            <ac:spMk id="5" creationId="{A585FC2A-EB6B-926B-8AA9-08F3352BCDFD}"/>
          </ac:spMkLst>
        </pc:spChg>
        <pc:spChg chg="add mod">
          <ac:chgData name="Pablo Esteban Gutiérrez-Fonseca (he/him)" userId="25bdc618-995f-415b-9b28-31563f05eb38" providerId="ADAL" clId="{DCA27D01-FD10-40C9-BDA2-8ABCC531C9DC}" dt="2024-01-25T15:27:04.612" v="403" actId="1076"/>
          <ac:spMkLst>
            <pc:docMk/>
            <pc:sldMk cId="696337241" sldId="525"/>
            <ac:spMk id="24" creationId="{501EA4D6-5DE5-B115-D9D0-E7E759A611E9}"/>
          </ac:spMkLst>
        </pc:spChg>
        <pc:spChg chg="add mod">
          <ac:chgData name="Pablo Esteban Gutiérrez-Fonseca (he/him)" userId="25bdc618-995f-415b-9b28-31563f05eb38" providerId="ADAL" clId="{DCA27D01-FD10-40C9-BDA2-8ABCC531C9DC}" dt="2024-01-25T15:27:04.612" v="403" actId="1076"/>
          <ac:spMkLst>
            <pc:docMk/>
            <pc:sldMk cId="696337241" sldId="525"/>
            <ac:spMk id="43" creationId="{933EAC60-A1B2-D140-BCEA-437FAD8B4CB4}"/>
          </ac:spMkLst>
        </pc:spChg>
        <pc:spChg chg="add mod">
          <ac:chgData name="Pablo Esteban Gutiérrez-Fonseca (he/him)" userId="25bdc618-995f-415b-9b28-31563f05eb38" providerId="ADAL" clId="{DCA27D01-FD10-40C9-BDA2-8ABCC531C9DC}" dt="2024-01-25T15:27:34.604" v="409" actId="13822"/>
          <ac:spMkLst>
            <pc:docMk/>
            <pc:sldMk cId="696337241" sldId="525"/>
            <ac:spMk id="62" creationId="{A5089AED-D6EE-3D9E-63A6-CD53DDB82C22}"/>
          </ac:spMkLst>
        </pc:spChg>
        <pc:spChg chg="add mod">
          <ac:chgData name="Pablo Esteban Gutiérrez-Fonseca (he/him)" userId="25bdc618-995f-415b-9b28-31563f05eb38" providerId="ADAL" clId="{DCA27D01-FD10-40C9-BDA2-8ABCC531C9DC}" dt="2024-01-25T15:28:16.389" v="431" actId="1076"/>
          <ac:spMkLst>
            <pc:docMk/>
            <pc:sldMk cId="696337241" sldId="525"/>
            <ac:spMk id="63" creationId="{52530F24-4C32-107D-9027-9CEABF6DD3A8}"/>
          </ac:spMkLst>
        </pc:spChg>
        <pc:grpChg chg="add mod">
          <ac:chgData name="Pablo Esteban Gutiérrez-Fonseca (he/him)" userId="25bdc618-995f-415b-9b28-31563f05eb38" providerId="ADAL" clId="{DCA27D01-FD10-40C9-BDA2-8ABCC531C9DC}" dt="2024-01-25T15:27:04.612" v="403" actId="1076"/>
          <ac:grpSpMkLst>
            <pc:docMk/>
            <pc:sldMk cId="696337241" sldId="525"/>
            <ac:grpSpMk id="7" creationId="{AFAA8792-DBB3-77BE-A52C-F6875045E173}"/>
          </ac:grpSpMkLst>
        </pc:grpChg>
        <pc:grpChg chg="add mod">
          <ac:chgData name="Pablo Esteban Gutiérrez-Fonseca (he/him)" userId="25bdc618-995f-415b-9b28-31563f05eb38" providerId="ADAL" clId="{DCA27D01-FD10-40C9-BDA2-8ABCC531C9DC}" dt="2024-01-25T15:27:04.612" v="403" actId="1076"/>
          <ac:grpSpMkLst>
            <pc:docMk/>
            <pc:sldMk cId="696337241" sldId="525"/>
            <ac:grpSpMk id="9" creationId="{DEE1AA06-D769-257F-67C3-F6192636DD63}"/>
          </ac:grpSpMkLst>
        </pc:grpChg>
        <pc:grpChg chg="add mod">
          <ac:chgData name="Pablo Esteban Gutiérrez-Fonseca (he/him)" userId="25bdc618-995f-415b-9b28-31563f05eb38" providerId="ADAL" clId="{DCA27D01-FD10-40C9-BDA2-8ABCC531C9DC}" dt="2024-01-25T15:27:04.612" v="403" actId="1076"/>
          <ac:grpSpMkLst>
            <pc:docMk/>
            <pc:sldMk cId="696337241" sldId="525"/>
            <ac:grpSpMk id="12" creationId="{0A329904-A1E4-75EE-8A26-387D0E3EEECF}"/>
          </ac:grpSpMkLst>
        </pc:grpChg>
        <pc:grpChg chg="add mod">
          <ac:chgData name="Pablo Esteban Gutiérrez-Fonseca (he/him)" userId="25bdc618-995f-415b-9b28-31563f05eb38" providerId="ADAL" clId="{DCA27D01-FD10-40C9-BDA2-8ABCC531C9DC}" dt="2024-01-25T15:27:04.612" v="403" actId="1076"/>
          <ac:grpSpMkLst>
            <pc:docMk/>
            <pc:sldMk cId="696337241" sldId="525"/>
            <ac:grpSpMk id="15" creationId="{7FFDE127-2728-1819-B32F-EBF2A6C05A89}"/>
          </ac:grpSpMkLst>
        </pc:grpChg>
        <pc:grpChg chg="add mod">
          <ac:chgData name="Pablo Esteban Gutiérrez-Fonseca (he/him)" userId="25bdc618-995f-415b-9b28-31563f05eb38" providerId="ADAL" clId="{DCA27D01-FD10-40C9-BDA2-8ABCC531C9DC}" dt="2024-01-25T15:27:04.612" v="403" actId="1076"/>
          <ac:grpSpMkLst>
            <pc:docMk/>
            <pc:sldMk cId="696337241" sldId="525"/>
            <ac:grpSpMk id="18" creationId="{95C6069E-6F17-296F-90DB-8B04066C1F55}"/>
          </ac:grpSpMkLst>
        </pc:grpChg>
        <pc:grpChg chg="add mod">
          <ac:chgData name="Pablo Esteban Gutiérrez-Fonseca (he/him)" userId="25bdc618-995f-415b-9b28-31563f05eb38" providerId="ADAL" clId="{DCA27D01-FD10-40C9-BDA2-8ABCC531C9DC}" dt="2024-01-25T15:27:04.612" v="403" actId="1076"/>
          <ac:grpSpMkLst>
            <pc:docMk/>
            <pc:sldMk cId="696337241" sldId="525"/>
            <ac:grpSpMk id="21" creationId="{0EBA51AB-9760-2452-194B-1607D25723C3}"/>
          </ac:grpSpMkLst>
        </pc:grpChg>
        <pc:grpChg chg="add mod">
          <ac:chgData name="Pablo Esteban Gutiérrez-Fonseca (he/him)" userId="25bdc618-995f-415b-9b28-31563f05eb38" providerId="ADAL" clId="{DCA27D01-FD10-40C9-BDA2-8ABCC531C9DC}" dt="2024-01-25T15:27:04.612" v="403" actId="1076"/>
          <ac:grpSpMkLst>
            <pc:docMk/>
            <pc:sldMk cId="696337241" sldId="525"/>
            <ac:grpSpMk id="25" creationId="{4BCB0031-A184-E768-4394-F840412E1A5B}"/>
          </ac:grpSpMkLst>
        </pc:grpChg>
        <pc:grpChg chg="add mod">
          <ac:chgData name="Pablo Esteban Gutiérrez-Fonseca (he/him)" userId="25bdc618-995f-415b-9b28-31563f05eb38" providerId="ADAL" clId="{DCA27D01-FD10-40C9-BDA2-8ABCC531C9DC}" dt="2024-01-25T15:27:04.612" v="403" actId="1076"/>
          <ac:grpSpMkLst>
            <pc:docMk/>
            <pc:sldMk cId="696337241" sldId="525"/>
            <ac:grpSpMk id="28" creationId="{51B99300-3A61-47BB-31FE-04707671A866}"/>
          </ac:grpSpMkLst>
        </pc:grpChg>
        <pc:grpChg chg="add mod">
          <ac:chgData name="Pablo Esteban Gutiérrez-Fonseca (he/him)" userId="25bdc618-995f-415b-9b28-31563f05eb38" providerId="ADAL" clId="{DCA27D01-FD10-40C9-BDA2-8ABCC531C9DC}" dt="2024-01-25T15:27:04.612" v="403" actId="1076"/>
          <ac:grpSpMkLst>
            <pc:docMk/>
            <pc:sldMk cId="696337241" sldId="525"/>
            <ac:grpSpMk id="31" creationId="{94580C2B-AD69-2058-C36D-F45A7126CBE6}"/>
          </ac:grpSpMkLst>
        </pc:grpChg>
        <pc:grpChg chg="add mod">
          <ac:chgData name="Pablo Esteban Gutiérrez-Fonseca (he/him)" userId="25bdc618-995f-415b-9b28-31563f05eb38" providerId="ADAL" clId="{DCA27D01-FD10-40C9-BDA2-8ABCC531C9DC}" dt="2024-01-25T15:27:04.612" v="403" actId="1076"/>
          <ac:grpSpMkLst>
            <pc:docMk/>
            <pc:sldMk cId="696337241" sldId="525"/>
            <ac:grpSpMk id="34" creationId="{8C5551FA-14F6-B318-5825-BB57E4627CBA}"/>
          </ac:grpSpMkLst>
        </pc:grpChg>
        <pc:grpChg chg="add mod">
          <ac:chgData name="Pablo Esteban Gutiérrez-Fonseca (he/him)" userId="25bdc618-995f-415b-9b28-31563f05eb38" providerId="ADAL" clId="{DCA27D01-FD10-40C9-BDA2-8ABCC531C9DC}" dt="2024-01-25T15:27:04.612" v="403" actId="1076"/>
          <ac:grpSpMkLst>
            <pc:docMk/>
            <pc:sldMk cId="696337241" sldId="525"/>
            <ac:grpSpMk id="37" creationId="{31472FD7-DFCE-4AD1-131C-7DD4467784AE}"/>
          </ac:grpSpMkLst>
        </pc:grpChg>
        <pc:grpChg chg="add mod">
          <ac:chgData name="Pablo Esteban Gutiérrez-Fonseca (he/him)" userId="25bdc618-995f-415b-9b28-31563f05eb38" providerId="ADAL" clId="{DCA27D01-FD10-40C9-BDA2-8ABCC531C9DC}" dt="2024-01-25T15:27:04.612" v="403" actId="1076"/>
          <ac:grpSpMkLst>
            <pc:docMk/>
            <pc:sldMk cId="696337241" sldId="525"/>
            <ac:grpSpMk id="40" creationId="{FEFA9264-6E9E-AA2D-ABC4-F8D162BF3549}"/>
          </ac:grpSpMkLst>
        </pc:grpChg>
        <pc:grpChg chg="add mod">
          <ac:chgData name="Pablo Esteban Gutiérrez-Fonseca (he/him)" userId="25bdc618-995f-415b-9b28-31563f05eb38" providerId="ADAL" clId="{DCA27D01-FD10-40C9-BDA2-8ABCC531C9DC}" dt="2024-01-25T15:27:04.612" v="403" actId="1076"/>
          <ac:grpSpMkLst>
            <pc:docMk/>
            <pc:sldMk cId="696337241" sldId="525"/>
            <ac:grpSpMk id="44" creationId="{9C110F27-F6D1-14DD-1A0B-71450C56D2D3}"/>
          </ac:grpSpMkLst>
        </pc:grpChg>
        <pc:grpChg chg="add mod">
          <ac:chgData name="Pablo Esteban Gutiérrez-Fonseca (he/him)" userId="25bdc618-995f-415b-9b28-31563f05eb38" providerId="ADAL" clId="{DCA27D01-FD10-40C9-BDA2-8ABCC531C9DC}" dt="2024-01-25T15:27:04.612" v="403" actId="1076"/>
          <ac:grpSpMkLst>
            <pc:docMk/>
            <pc:sldMk cId="696337241" sldId="525"/>
            <ac:grpSpMk id="47" creationId="{49479FB7-EAB9-E2E9-8D85-87F098D31BA1}"/>
          </ac:grpSpMkLst>
        </pc:grpChg>
        <pc:grpChg chg="add mod">
          <ac:chgData name="Pablo Esteban Gutiérrez-Fonseca (he/him)" userId="25bdc618-995f-415b-9b28-31563f05eb38" providerId="ADAL" clId="{DCA27D01-FD10-40C9-BDA2-8ABCC531C9DC}" dt="2024-01-25T15:27:04.612" v="403" actId="1076"/>
          <ac:grpSpMkLst>
            <pc:docMk/>
            <pc:sldMk cId="696337241" sldId="525"/>
            <ac:grpSpMk id="50" creationId="{9023EF9F-596A-07D9-8682-DFCD00063F52}"/>
          </ac:grpSpMkLst>
        </pc:grpChg>
        <pc:grpChg chg="add mod">
          <ac:chgData name="Pablo Esteban Gutiérrez-Fonseca (he/him)" userId="25bdc618-995f-415b-9b28-31563f05eb38" providerId="ADAL" clId="{DCA27D01-FD10-40C9-BDA2-8ABCC531C9DC}" dt="2024-01-25T15:27:04.612" v="403" actId="1076"/>
          <ac:grpSpMkLst>
            <pc:docMk/>
            <pc:sldMk cId="696337241" sldId="525"/>
            <ac:grpSpMk id="53" creationId="{633105D8-4EDA-F8D3-7EDC-DB8DC8852BA4}"/>
          </ac:grpSpMkLst>
        </pc:grpChg>
        <pc:grpChg chg="add mod">
          <ac:chgData name="Pablo Esteban Gutiérrez-Fonseca (he/him)" userId="25bdc618-995f-415b-9b28-31563f05eb38" providerId="ADAL" clId="{DCA27D01-FD10-40C9-BDA2-8ABCC531C9DC}" dt="2024-01-25T15:27:04.612" v="403" actId="1076"/>
          <ac:grpSpMkLst>
            <pc:docMk/>
            <pc:sldMk cId="696337241" sldId="525"/>
            <ac:grpSpMk id="56" creationId="{FA4E4E76-CA10-5F65-18F9-C0CF6AFCC846}"/>
          </ac:grpSpMkLst>
        </pc:grpChg>
        <pc:grpChg chg="add mod">
          <ac:chgData name="Pablo Esteban Gutiérrez-Fonseca (he/him)" userId="25bdc618-995f-415b-9b28-31563f05eb38" providerId="ADAL" clId="{DCA27D01-FD10-40C9-BDA2-8ABCC531C9DC}" dt="2024-01-25T15:27:04.612" v="403" actId="1076"/>
          <ac:grpSpMkLst>
            <pc:docMk/>
            <pc:sldMk cId="696337241" sldId="525"/>
            <ac:grpSpMk id="59" creationId="{1AF475DB-2ACD-6A81-31A0-DF448F2BC684}"/>
          </ac:grpSpMkLst>
        </pc:grpChg>
        <pc:picChg chg="add del mod">
          <ac:chgData name="Pablo Esteban Gutiérrez-Fonseca (he/him)" userId="25bdc618-995f-415b-9b28-31563f05eb38" providerId="ADAL" clId="{DCA27D01-FD10-40C9-BDA2-8ABCC531C9DC}" dt="2024-01-25T15:21:52.189" v="329" actId="478"/>
          <ac:picMkLst>
            <pc:docMk/>
            <pc:sldMk cId="696337241" sldId="525"/>
            <ac:picMk id="2" creationId="{F1C1EEB9-DC11-7A90-C14D-21C9B61BFA65}"/>
          </ac:picMkLst>
        </pc:picChg>
        <pc:picChg chg="add del mod">
          <ac:chgData name="Pablo Esteban Gutiérrez-Fonseca (he/him)" userId="25bdc618-995f-415b-9b28-31563f05eb38" providerId="ADAL" clId="{DCA27D01-FD10-40C9-BDA2-8ABCC531C9DC}" dt="2024-01-25T15:24:35.597" v="367" actId="478"/>
          <ac:picMkLst>
            <pc:docMk/>
            <pc:sldMk cId="696337241" sldId="525"/>
            <ac:picMk id="6" creationId="{76755BA9-876D-3C02-1D1E-AE3E358D5010}"/>
          </ac:picMkLst>
        </pc:picChg>
        <pc:picChg chg="add del mod">
          <ac:chgData name="Pablo Esteban Gutiérrez-Fonseca (he/him)" userId="25bdc618-995f-415b-9b28-31563f05eb38" providerId="ADAL" clId="{DCA27D01-FD10-40C9-BDA2-8ABCC531C9DC}" dt="2024-01-25T15:25:56.330" v="387" actId="478"/>
          <ac:picMkLst>
            <pc:docMk/>
            <pc:sldMk cId="696337241" sldId="525"/>
            <ac:picMk id="8" creationId="{D18B6317-B742-4790-6672-E6510910376C}"/>
          </ac:picMkLst>
        </pc:picChg>
        <pc:picChg chg="mod">
          <ac:chgData name="Pablo Esteban Gutiérrez-Fonseca (he/him)" userId="25bdc618-995f-415b-9b28-31563f05eb38" providerId="ADAL" clId="{DCA27D01-FD10-40C9-BDA2-8ABCC531C9DC}" dt="2024-01-25T15:27:04.612" v="403" actId="1076"/>
          <ac:picMkLst>
            <pc:docMk/>
            <pc:sldMk cId="696337241" sldId="525"/>
            <ac:picMk id="10" creationId="{89D8980B-9D5F-94B7-0F94-4CBC89B39EAA}"/>
          </ac:picMkLst>
        </pc:picChg>
        <pc:picChg chg="mod">
          <ac:chgData name="Pablo Esteban Gutiérrez-Fonseca (he/him)" userId="25bdc618-995f-415b-9b28-31563f05eb38" providerId="ADAL" clId="{DCA27D01-FD10-40C9-BDA2-8ABCC531C9DC}" dt="2024-01-25T15:27:04.612" v="403" actId="1076"/>
          <ac:picMkLst>
            <pc:docMk/>
            <pc:sldMk cId="696337241" sldId="525"/>
            <ac:picMk id="11" creationId="{9852C332-ED00-8C6E-4A7A-BBCE99711D39}"/>
          </ac:picMkLst>
        </pc:picChg>
        <pc:picChg chg="mod">
          <ac:chgData name="Pablo Esteban Gutiérrez-Fonseca (he/him)" userId="25bdc618-995f-415b-9b28-31563f05eb38" providerId="ADAL" clId="{DCA27D01-FD10-40C9-BDA2-8ABCC531C9DC}" dt="2024-01-25T15:27:04.612" v="403" actId="1076"/>
          <ac:picMkLst>
            <pc:docMk/>
            <pc:sldMk cId="696337241" sldId="525"/>
            <ac:picMk id="13" creationId="{EE3967B2-BBEA-6B97-40BE-B0DEA630C9C8}"/>
          </ac:picMkLst>
        </pc:picChg>
        <pc:picChg chg="mod">
          <ac:chgData name="Pablo Esteban Gutiérrez-Fonseca (he/him)" userId="25bdc618-995f-415b-9b28-31563f05eb38" providerId="ADAL" clId="{DCA27D01-FD10-40C9-BDA2-8ABCC531C9DC}" dt="2024-01-25T15:27:04.612" v="403" actId="1076"/>
          <ac:picMkLst>
            <pc:docMk/>
            <pc:sldMk cId="696337241" sldId="525"/>
            <ac:picMk id="14" creationId="{AEA884EB-9E8E-F28F-19E4-B9EFD16FDAC9}"/>
          </ac:picMkLst>
        </pc:picChg>
        <pc:picChg chg="mod">
          <ac:chgData name="Pablo Esteban Gutiérrez-Fonseca (he/him)" userId="25bdc618-995f-415b-9b28-31563f05eb38" providerId="ADAL" clId="{DCA27D01-FD10-40C9-BDA2-8ABCC531C9DC}" dt="2024-01-25T15:27:04.612" v="403" actId="1076"/>
          <ac:picMkLst>
            <pc:docMk/>
            <pc:sldMk cId="696337241" sldId="525"/>
            <ac:picMk id="16" creationId="{974C5F1B-3530-9054-8827-E68C9AA5C52F}"/>
          </ac:picMkLst>
        </pc:picChg>
        <pc:picChg chg="mod">
          <ac:chgData name="Pablo Esteban Gutiérrez-Fonseca (he/him)" userId="25bdc618-995f-415b-9b28-31563f05eb38" providerId="ADAL" clId="{DCA27D01-FD10-40C9-BDA2-8ABCC531C9DC}" dt="2024-01-25T15:27:04.612" v="403" actId="1076"/>
          <ac:picMkLst>
            <pc:docMk/>
            <pc:sldMk cId="696337241" sldId="525"/>
            <ac:picMk id="17" creationId="{77476A3E-D358-A333-D846-8AEC0F48CA49}"/>
          </ac:picMkLst>
        </pc:picChg>
        <pc:picChg chg="mod">
          <ac:chgData name="Pablo Esteban Gutiérrez-Fonseca (he/him)" userId="25bdc618-995f-415b-9b28-31563f05eb38" providerId="ADAL" clId="{DCA27D01-FD10-40C9-BDA2-8ABCC531C9DC}" dt="2024-01-25T15:27:04.612" v="403" actId="1076"/>
          <ac:picMkLst>
            <pc:docMk/>
            <pc:sldMk cId="696337241" sldId="525"/>
            <ac:picMk id="19" creationId="{AC5E83FF-16AF-AFD1-B7AE-E7F92B2F02DB}"/>
          </ac:picMkLst>
        </pc:picChg>
        <pc:picChg chg="mod">
          <ac:chgData name="Pablo Esteban Gutiérrez-Fonseca (he/him)" userId="25bdc618-995f-415b-9b28-31563f05eb38" providerId="ADAL" clId="{DCA27D01-FD10-40C9-BDA2-8ABCC531C9DC}" dt="2024-01-25T15:27:04.612" v="403" actId="1076"/>
          <ac:picMkLst>
            <pc:docMk/>
            <pc:sldMk cId="696337241" sldId="525"/>
            <ac:picMk id="20" creationId="{B8968AAC-50E7-3013-7F7E-BCA4C81594C9}"/>
          </ac:picMkLst>
        </pc:picChg>
        <pc:picChg chg="mod">
          <ac:chgData name="Pablo Esteban Gutiérrez-Fonseca (he/him)" userId="25bdc618-995f-415b-9b28-31563f05eb38" providerId="ADAL" clId="{DCA27D01-FD10-40C9-BDA2-8ABCC531C9DC}" dt="2024-01-25T15:27:04.612" v="403" actId="1076"/>
          <ac:picMkLst>
            <pc:docMk/>
            <pc:sldMk cId="696337241" sldId="525"/>
            <ac:picMk id="22" creationId="{9E097EBF-0A35-D490-56E3-BEAC78AA88BA}"/>
          </ac:picMkLst>
        </pc:picChg>
        <pc:picChg chg="mod">
          <ac:chgData name="Pablo Esteban Gutiérrez-Fonseca (he/him)" userId="25bdc618-995f-415b-9b28-31563f05eb38" providerId="ADAL" clId="{DCA27D01-FD10-40C9-BDA2-8ABCC531C9DC}" dt="2024-01-25T15:27:04.612" v="403" actId="1076"/>
          <ac:picMkLst>
            <pc:docMk/>
            <pc:sldMk cId="696337241" sldId="525"/>
            <ac:picMk id="23" creationId="{FF0E4AD9-A619-6358-D629-D325F927229D}"/>
          </ac:picMkLst>
        </pc:picChg>
        <pc:picChg chg="mod">
          <ac:chgData name="Pablo Esteban Gutiérrez-Fonseca (he/him)" userId="25bdc618-995f-415b-9b28-31563f05eb38" providerId="ADAL" clId="{DCA27D01-FD10-40C9-BDA2-8ABCC531C9DC}" dt="2024-01-25T15:27:04.612" v="403" actId="1076"/>
          <ac:picMkLst>
            <pc:docMk/>
            <pc:sldMk cId="696337241" sldId="525"/>
            <ac:picMk id="26" creationId="{EEA1CC1C-6A42-7E76-516E-50A6F8F75E87}"/>
          </ac:picMkLst>
        </pc:picChg>
        <pc:picChg chg="mod">
          <ac:chgData name="Pablo Esteban Gutiérrez-Fonseca (he/him)" userId="25bdc618-995f-415b-9b28-31563f05eb38" providerId="ADAL" clId="{DCA27D01-FD10-40C9-BDA2-8ABCC531C9DC}" dt="2024-01-25T15:27:04.612" v="403" actId="1076"/>
          <ac:picMkLst>
            <pc:docMk/>
            <pc:sldMk cId="696337241" sldId="525"/>
            <ac:picMk id="27" creationId="{793C7626-7E26-A27B-99CA-37596797BA6C}"/>
          </ac:picMkLst>
        </pc:picChg>
        <pc:picChg chg="mod">
          <ac:chgData name="Pablo Esteban Gutiérrez-Fonseca (he/him)" userId="25bdc618-995f-415b-9b28-31563f05eb38" providerId="ADAL" clId="{DCA27D01-FD10-40C9-BDA2-8ABCC531C9DC}" dt="2024-01-25T15:27:04.612" v="403" actId="1076"/>
          <ac:picMkLst>
            <pc:docMk/>
            <pc:sldMk cId="696337241" sldId="525"/>
            <ac:picMk id="29" creationId="{E5053871-A8BE-B927-670F-E388B84A0090}"/>
          </ac:picMkLst>
        </pc:picChg>
        <pc:picChg chg="mod">
          <ac:chgData name="Pablo Esteban Gutiérrez-Fonseca (he/him)" userId="25bdc618-995f-415b-9b28-31563f05eb38" providerId="ADAL" clId="{DCA27D01-FD10-40C9-BDA2-8ABCC531C9DC}" dt="2024-01-25T15:27:04.612" v="403" actId="1076"/>
          <ac:picMkLst>
            <pc:docMk/>
            <pc:sldMk cId="696337241" sldId="525"/>
            <ac:picMk id="30" creationId="{B20BB70C-8D13-E66F-B253-BC3432A05C4F}"/>
          </ac:picMkLst>
        </pc:picChg>
        <pc:picChg chg="mod">
          <ac:chgData name="Pablo Esteban Gutiérrez-Fonseca (he/him)" userId="25bdc618-995f-415b-9b28-31563f05eb38" providerId="ADAL" clId="{DCA27D01-FD10-40C9-BDA2-8ABCC531C9DC}" dt="2024-01-25T15:27:04.612" v="403" actId="1076"/>
          <ac:picMkLst>
            <pc:docMk/>
            <pc:sldMk cId="696337241" sldId="525"/>
            <ac:picMk id="32" creationId="{B75C6D7D-59D9-8FD4-1C89-096BCC5AC399}"/>
          </ac:picMkLst>
        </pc:picChg>
        <pc:picChg chg="mod">
          <ac:chgData name="Pablo Esteban Gutiérrez-Fonseca (he/him)" userId="25bdc618-995f-415b-9b28-31563f05eb38" providerId="ADAL" clId="{DCA27D01-FD10-40C9-BDA2-8ABCC531C9DC}" dt="2024-01-25T15:27:04.612" v="403" actId="1076"/>
          <ac:picMkLst>
            <pc:docMk/>
            <pc:sldMk cId="696337241" sldId="525"/>
            <ac:picMk id="33" creationId="{72A22E68-5772-A567-A11C-C16337E3D669}"/>
          </ac:picMkLst>
        </pc:picChg>
        <pc:picChg chg="mod">
          <ac:chgData name="Pablo Esteban Gutiérrez-Fonseca (he/him)" userId="25bdc618-995f-415b-9b28-31563f05eb38" providerId="ADAL" clId="{DCA27D01-FD10-40C9-BDA2-8ABCC531C9DC}" dt="2024-01-25T15:27:04.612" v="403" actId="1076"/>
          <ac:picMkLst>
            <pc:docMk/>
            <pc:sldMk cId="696337241" sldId="525"/>
            <ac:picMk id="35" creationId="{E0C77367-D8F3-1B42-70E9-E583AE7A8FCA}"/>
          </ac:picMkLst>
        </pc:picChg>
        <pc:picChg chg="mod">
          <ac:chgData name="Pablo Esteban Gutiérrez-Fonseca (he/him)" userId="25bdc618-995f-415b-9b28-31563f05eb38" providerId="ADAL" clId="{DCA27D01-FD10-40C9-BDA2-8ABCC531C9DC}" dt="2024-01-25T15:27:04.612" v="403" actId="1076"/>
          <ac:picMkLst>
            <pc:docMk/>
            <pc:sldMk cId="696337241" sldId="525"/>
            <ac:picMk id="36" creationId="{A393EEF4-5A9E-7F5F-F08E-DD715125089B}"/>
          </ac:picMkLst>
        </pc:picChg>
        <pc:picChg chg="mod">
          <ac:chgData name="Pablo Esteban Gutiérrez-Fonseca (he/him)" userId="25bdc618-995f-415b-9b28-31563f05eb38" providerId="ADAL" clId="{DCA27D01-FD10-40C9-BDA2-8ABCC531C9DC}" dt="2024-01-25T15:27:04.612" v="403" actId="1076"/>
          <ac:picMkLst>
            <pc:docMk/>
            <pc:sldMk cId="696337241" sldId="525"/>
            <ac:picMk id="38" creationId="{230E5262-6864-0EA0-20FA-DC3480891208}"/>
          </ac:picMkLst>
        </pc:picChg>
        <pc:picChg chg="mod">
          <ac:chgData name="Pablo Esteban Gutiérrez-Fonseca (he/him)" userId="25bdc618-995f-415b-9b28-31563f05eb38" providerId="ADAL" clId="{DCA27D01-FD10-40C9-BDA2-8ABCC531C9DC}" dt="2024-01-25T15:27:04.612" v="403" actId="1076"/>
          <ac:picMkLst>
            <pc:docMk/>
            <pc:sldMk cId="696337241" sldId="525"/>
            <ac:picMk id="39" creationId="{66CED1BF-4DD8-2579-1117-C502531BAD0D}"/>
          </ac:picMkLst>
        </pc:picChg>
        <pc:picChg chg="mod">
          <ac:chgData name="Pablo Esteban Gutiérrez-Fonseca (he/him)" userId="25bdc618-995f-415b-9b28-31563f05eb38" providerId="ADAL" clId="{DCA27D01-FD10-40C9-BDA2-8ABCC531C9DC}" dt="2024-01-25T15:27:04.612" v="403" actId="1076"/>
          <ac:picMkLst>
            <pc:docMk/>
            <pc:sldMk cId="696337241" sldId="525"/>
            <ac:picMk id="41" creationId="{E15EBE3F-BCE6-A5F9-FDEE-11A58B997E74}"/>
          </ac:picMkLst>
        </pc:picChg>
        <pc:picChg chg="mod">
          <ac:chgData name="Pablo Esteban Gutiérrez-Fonseca (he/him)" userId="25bdc618-995f-415b-9b28-31563f05eb38" providerId="ADAL" clId="{DCA27D01-FD10-40C9-BDA2-8ABCC531C9DC}" dt="2024-01-25T15:27:04.612" v="403" actId="1076"/>
          <ac:picMkLst>
            <pc:docMk/>
            <pc:sldMk cId="696337241" sldId="525"/>
            <ac:picMk id="42" creationId="{5373FDE7-695E-E463-7A17-CD0D8D29A8DA}"/>
          </ac:picMkLst>
        </pc:picChg>
        <pc:picChg chg="mod">
          <ac:chgData name="Pablo Esteban Gutiérrez-Fonseca (he/him)" userId="25bdc618-995f-415b-9b28-31563f05eb38" providerId="ADAL" clId="{DCA27D01-FD10-40C9-BDA2-8ABCC531C9DC}" dt="2024-01-25T15:27:04.612" v="403" actId="1076"/>
          <ac:picMkLst>
            <pc:docMk/>
            <pc:sldMk cId="696337241" sldId="525"/>
            <ac:picMk id="45" creationId="{979BBB34-2499-1B29-3C75-38B953968585}"/>
          </ac:picMkLst>
        </pc:picChg>
        <pc:picChg chg="mod">
          <ac:chgData name="Pablo Esteban Gutiérrez-Fonseca (he/him)" userId="25bdc618-995f-415b-9b28-31563f05eb38" providerId="ADAL" clId="{DCA27D01-FD10-40C9-BDA2-8ABCC531C9DC}" dt="2024-01-25T15:27:04.612" v="403" actId="1076"/>
          <ac:picMkLst>
            <pc:docMk/>
            <pc:sldMk cId="696337241" sldId="525"/>
            <ac:picMk id="46" creationId="{A2771659-52CD-7B95-0A80-5799860EC754}"/>
          </ac:picMkLst>
        </pc:picChg>
        <pc:picChg chg="mod">
          <ac:chgData name="Pablo Esteban Gutiérrez-Fonseca (he/him)" userId="25bdc618-995f-415b-9b28-31563f05eb38" providerId="ADAL" clId="{DCA27D01-FD10-40C9-BDA2-8ABCC531C9DC}" dt="2024-01-25T15:27:04.612" v="403" actId="1076"/>
          <ac:picMkLst>
            <pc:docMk/>
            <pc:sldMk cId="696337241" sldId="525"/>
            <ac:picMk id="48" creationId="{212EEF83-93AC-7AB5-5B46-061A0C276FDC}"/>
          </ac:picMkLst>
        </pc:picChg>
        <pc:picChg chg="mod">
          <ac:chgData name="Pablo Esteban Gutiérrez-Fonseca (he/him)" userId="25bdc618-995f-415b-9b28-31563f05eb38" providerId="ADAL" clId="{DCA27D01-FD10-40C9-BDA2-8ABCC531C9DC}" dt="2024-01-25T15:27:04.612" v="403" actId="1076"/>
          <ac:picMkLst>
            <pc:docMk/>
            <pc:sldMk cId="696337241" sldId="525"/>
            <ac:picMk id="49" creationId="{4D539B4E-F471-F472-B113-A7AB96D8F543}"/>
          </ac:picMkLst>
        </pc:picChg>
        <pc:picChg chg="mod">
          <ac:chgData name="Pablo Esteban Gutiérrez-Fonseca (he/him)" userId="25bdc618-995f-415b-9b28-31563f05eb38" providerId="ADAL" clId="{DCA27D01-FD10-40C9-BDA2-8ABCC531C9DC}" dt="2024-01-25T15:27:04.612" v="403" actId="1076"/>
          <ac:picMkLst>
            <pc:docMk/>
            <pc:sldMk cId="696337241" sldId="525"/>
            <ac:picMk id="51" creationId="{5B0D547D-899A-F9A8-757C-577930E33932}"/>
          </ac:picMkLst>
        </pc:picChg>
        <pc:picChg chg="mod">
          <ac:chgData name="Pablo Esteban Gutiérrez-Fonseca (he/him)" userId="25bdc618-995f-415b-9b28-31563f05eb38" providerId="ADAL" clId="{DCA27D01-FD10-40C9-BDA2-8ABCC531C9DC}" dt="2024-01-25T15:27:04.612" v="403" actId="1076"/>
          <ac:picMkLst>
            <pc:docMk/>
            <pc:sldMk cId="696337241" sldId="525"/>
            <ac:picMk id="52" creationId="{E79F1FB0-E154-FEDB-420A-E03CF21A52A2}"/>
          </ac:picMkLst>
        </pc:picChg>
        <pc:picChg chg="mod">
          <ac:chgData name="Pablo Esteban Gutiérrez-Fonseca (he/him)" userId="25bdc618-995f-415b-9b28-31563f05eb38" providerId="ADAL" clId="{DCA27D01-FD10-40C9-BDA2-8ABCC531C9DC}" dt="2024-01-25T15:27:04.612" v="403" actId="1076"/>
          <ac:picMkLst>
            <pc:docMk/>
            <pc:sldMk cId="696337241" sldId="525"/>
            <ac:picMk id="54" creationId="{6A716780-7D4A-F5FF-E89A-5210880D4BF4}"/>
          </ac:picMkLst>
        </pc:picChg>
        <pc:picChg chg="mod">
          <ac:chgData name="Pablo Esteban Gutiérrez-Fonseca (he/him)" userId="25bdc618-995f-415b-9b28-31563f05eb38" providerId="ADAL" clId="{DCA27D01-FD10-40C9-BDA2-8ABCC531C9DC}" dt="2024-01-25T15:27:04.612" v="403" actId="1076"/>
          <ac:picMkLst>
            <pc:docMk/>
            <pc:sldMk cId="696337241" sldId="525"/>
            <ac:picMk id="55" creationId="{8FCCD63D-F39A-79DB-0CA2-7C5C82161F3E}"/>
          </ac:picMkLst>
        </pc:picChg>
        <pc:picChg chg="mod">
          <ac:chgData name="Pablo Esteban Gutiérrez-Fonseca (he/him)" userId="25bdc618-995f-415b-9b28-31563f05eb38" providerId="ADAL" clId="{DCA27D01-FD10-40C9-BDA2-8ABCC531C9DC}" dt="2024-01-25T15:27:04.612" v="403" actId="1076"/>
          <ac:picMkLst>
            <pc:docMk/>
            <pc:sldMk cId="696337241" sldId="525"/>
            <ac:picMk id="57" creationId="{BBFB086A-8852-338C-C24D-26695DC5E5D8}"/>
          </ac:picMkLst>
        </pc:picChg>
        <pc:picChg chg="mod">
          <ac:chgData name="Pablo Esteban Gutiérrez-Fonseca (he/him)" userId="25bdc618-995f-415b-9b28-31563f05eb38" providerId="ADAL" clId="{DCA27D01-FD10-40C9-BDA2-8ABCC531C9DC}" dt="2024-01-25T15:27:04.612" v="403" actId="1076"/>
          <ac:picMkLst>
            <pc:docMk/>
            <pc:sldMk cId="696337241" sldId="525"/>
            <ac:picMk id="58" creationId="{A986E7CB-0A67-EE89-B6A1-1B78C6A25585}"/>
          </ac:picMkLst>
        </pc:picChg>
        <pc:picChg chg="mod">
          <ac:chgData name="Pablo Esteban Gutiérrez-Fonseca (he/him)" userId="25bdc618-995f-415b-9b28-31563f05eb38" providerId="ADAL" clId="{DCA27D01-FD10-40C9-BDA2-8ABCC531C9DC}" dt="2024-01-25T15:27:04.612" v="403" actId="1076"/>
          <ac:picMkLst>
            <pc:docMk/>
            <pc:sldMk cId="696337241" sldId="525"/>
            <ac:picMk id="60" creationId="{937C15BB-0F30-A510-7729-6906A31407BF}"/>
          </ac:picMkLst>
        </pc:picChg>
        <pc:picChg chg="mod">
          <ac:chgData name="Pablo Esteban Gutiérrez-Fonseca (he/him)" userId="25bdc618-995f-415b-9b28-31563f05eb38" providerId="ADAL" clId="{DCA27D01-FD10-40C9-BDA2-8ABCC531C9DC}" dt="2024-01-25T15:27:04.612" v="403" actId="1076"/>
          <ac:picMkLst>
            <pc:docMk/>
            <pc:sldMk cId="696337241" sldId="525"/>
            <ac:picMk id="61" creationId="{D4B39FD6-385F-41E6-A1A3-5C03EB973DB5}"/>
          </ac:picMkLst>
        </pc:picChg>
        <pc:picChg chg="add del mod">
          <ac:chgData name="Pablo Esteban Gutiérrez-Fonseca (he/him)" userId="25bdc618-995f-415b-9b28-31563f05eb38" providerId="ADAL" clId="{DCA27D01-FD10-40C9-BDA2-8ABCC531C9DC}" dt="2024-01-25T15:21:29.008" v="323" actId="478"/>
          <ac:picMkLst>
            <pc:docMk/>
            <pc:sldMk cId="696337241" sldId="525"/>
            <ac:picMk id="1026" creationId="{C831FA22-F07B-029E-A231-76CD41D1939A}"/>
          </ac:picMkLst>
        </pc:picChg>
        <pc:picChg chg="add mod">
          <ac:chgData name="Pablo Esteban Gutiérrez-Fonseca (he/him)" userId="25bdc618-995f-415b-9b28-31563f05eb38" providerId="ADAL" clId="{DCA27D01-FD10-40C9-BDA2-8ABCC531C9DC}" dt="2024-01-25T15:27:04.612" v="403" actId="1076"/>
          <ac:picMkLst>
            <pc:docMk/>
            <pc:sldMk cId="696337241" sldId="525"/>
            <ac:picMk id="1028" creationId="{B6351007-FA05-14E3-4AE6-3489C1DCA4D7}"/>
          </ac:picMkLst>
        </pc:picChg>
        <pc:picChg chg="add del mod">
          <ac:chgData name="Pablo Esteban Gutiérrez-Fonseca (he/him)" userId="25bdc618-995f-415b-9b28-31563f05eb38" providerId="ADAL" clId="{DCA27D01-FD10-40C9-BDA2-8ABCC531C9DC}" dt="2024-01-25T15:22:21.665" v="333" actId="478"/>
          <ac:picMkLst>
            <pc:docMk/>
            <pc:sldMk cId="696337241" sldId="525"/>
            <ac:picMk id="1030" creationId="{D3207BE3-5110-0197-B302-2B71B885F5D6}"/>
          </ac:picMkLst>
        </pc:picChg>
        <pc:picChg chg="add mod">
          <ac:chgData name="Pablo Esteban Gutiérrez-Fonseca (he/him)" userId="25bdc618-995f-415b-9b28-31563f05eb38" providerId="ADAL" clId="{DCA27D01-FD10-40C9-BDA2-8ABCC531C9DC}" dt="2024-01-25T15:27:04.612" v="403" actId="1076"/>
          <ac:picMkLst>
            <pc:docMk/>
            <pc:sldMk cId="696337241" sldId="525"/>
            <ac:picMk id="1034" creationId="{C7D9A277-467F-FC00-152E-5B7DDDF8A817}"/>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smtClean="0"/>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smtClean="0"/>
            </a:lvl1pPr>
          </a:lstStyle>
          <a:p>
            <a:pPr>
              <a:defRPr/>
            </a:pPr>
            <a:fld id="{AA89DB76-89D6-48E0-AA13-1C88B29148BA}" type="datetimeFigureOut">
              <a:rPr lang="en-US"/>
              <a:pPr>
                <a:defRPr/>
              </a:pPr>
              <a:t>9/3/2024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smtClean="0"/>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smtClean="0"/>
            </a:lvl1pPr>
          </a:lstStyle>
          <a:p>
            <a:pPr>
              <a:defRPr/>
            </a:pPr>
            <a:fld id="{AE33337D-6B7B-41EE-AF52-4FDE0D782A3B}" type="slidenum">
              <a:rPr lang="en-US"/>
              <a:pPr>
                <a:defRPr/>
              </a:pPr>
              <a:t>‹#›</a:t>
            </a:fld>
            <a:endParaRPr lang="en-US"/>
          </a:p>
        </p:txBody>
      </p:sp>
    </p:spTree>
    <p:extLst>
      <p:ext uri="{BB962C8B-B14F-4D97-AF65-F5344CB8AC3E}">
        <p14:creationId xmlns:p14="http://schemas.microsoft.com/office/powerpoint/2010/main" val="813548230"/>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mn-lt"/>
        <a:ea typeface="+mn-ea"/>
        <a:cs typeface="+mn-cs"/>
      </a:defRPr>
    </a:lvl1pPr>
    <a:lvl2pPr marL="457200" algn="l" rtl="0" fontAlgn="base">
      <a:spcBef>
        <a:spcPct val="30000"/>
      </a:spcBef>
      <a:spcAft>
        <a:spcPct val="0"/>
      </a:spcAft>
      <a:defRPr sz="1200" kern="1200">
        <a:solidFill>
          <a:schemeClr val="tx1"/>
        </a:solidFill>
        <a:latin typeface="+mn-lt"/>
        <a:ea typeface="+mn-ea"/>
        <a:cs typeface="+mn-cs"/>
      </a:defRPr>
    </a:lvl2pPr>
    <a:lvl3pPr marL="914400" algn="l" rtl="0" fontAlgn="base">
      <a:spcBef>
        <a:spcPct val="30000"/>
      </a:spcBef>
      <a:spcAft>
        <a:spcPct val="0"/>
      </a:spcAft>
      <a:defRPr sz="1200" kern="1200">
        <a:solidFill>
          <a:schemeClr val="tx1"/>
        </a:solidFill>
        <a:latin typeface="+mn-lt"/>
        <a:ea typeface="+mn-ea"/>
        <a:cs typeface="+mn-cs"/>
      </a:defRPr>
    </a:lvl3pPr>
    <a:lvl4pPr marL="1371600" algn="l" rtl="0" fontAlgn="base">
      <a:spcBef>
        <a:spcPct val="30000"/>
      </a:spcBef>
      <a:spcAft>
        <a:spcPct val="0"/>
      </a:spcAft>
      <a:defRPr sz="1200" kern="1200">
        <a:solidFill>
          <a:schemeClr val="tx1"/>
        </a:solidFill>
        <a:latin typeface="+mn-lt"/>
        <a:ea typeface="+mn-ea"/>
        <a:cs typeface="+mn-cs"/>
      </a:defRPr>
    </a:lvl4pPr>
    <a:lvl5pPr marL="182880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Helvetica"/>
              </a:defRPr>
            </a:lvl1pPr>
            <a:lvl2pPr marL="742950" indent="-285750" eaLnBrk="0" hangingPunct="0">
              <a:defRPr sz="2400">
                <a:solidFill>
                  <a:schemeClr val="tx1"/>
                </a:solidFill>
                <a:latin typeface="Helvetica"/>
              </a:defRPr>
            </a:lvl2pPr>
            <a:lvl3pPr marL="1143000" indent="-228600" eaLnBrk="0" hangingPunct="0">
              <a:defRPr sz="2400">
                <a:solidFill>
                  <a:schemeClr val="tx1"/>
                </a:solidFill>
                <a:latin typeface="Helvetica"/>
              </a:defRPr>
            </a:lvl3pPr>
            <a:lvl4pPr marL="1600200" indent="-228600" eaLnBrk="0" hangingPunct="0">
              <a:defRPr sz="2400">
                <a:solidFill>
                  <a:schemeClr val="tx1"/>
                </a:solidFill>
                <a:latin typeface="Helvetica"/>
              </a:defRPr>
            </a:lvl4pPr>
            <a:lvl5pPr marL="2057400" indent="-228600" eaLnBrk="0" hangingPunct="0">
              <a:defRPr sz="2400">
                <a:solidFill>
                  <a:schemeClr val="tx1"/>
                </a:solidFill>
                <a:latin typeface="Helvetica"/>
              </a:defRPr>
            </a:lvl5pPr>
            <a:lvl6pPr marL="2514600" indent="-228600" eaLnBrk="0" fontAlgn="base" hangingPunct="0">
              <a:spcBef>
                <a:spcPct val="0"/>
              </a:spcBef>
              <a:spcAft>
                <a:spcPct val="0"/>
              </a:spcAft>
              <a:defRPr sz="2400">
                <a:solidFill>
                  <a:schemeClr val="tx1"/>
                </a:solidFill>
                <a:latin typeface="Helvetica"/>
              </a:defRPr>
            </a:lvl6pPr>
            <a:lvl7pPr marL="2971800" indent="-228600" eaLnBrk="0" fontAlgn="base" hangingPunct="0">
              <a:spcBef>
                <a:spcPct val="0"/>
              </a:spcBef>
              <a:spcAft>
                <a:spcPct val="0"/>
              </a:spcAft>
              <a:defRPr sz="2400">
                <a:solidFill>
                  <a:schemeClr val="tx1"/>
                </a:solidFill>
                <a:latin typeface="Helvetica"/>
              </a:defRPr>
            </a:lvl7pPr>
            <a:lvl8pPr marL="3429000" indent="-228600" eaLnBrk="0" fontAlgn="base" hangingPunct="0">
              <a:spcBef>
                <a:spcPct val="0"/>
              </a:spcBef>
              <a:spcAft>
                <a:spcPct val="0"/>
              </a:spcAft>
              <a:defRPr sz="2400">
                <a:solidFill>
                  <a:schemeClr val="tx1"/>
                </a:solidFill>
                <a:latin typeface="Helvetica"/>
              </a:defRPr>
            </a:lvl8pPr>
            <a:lvl9pPr marL="3886200" indent="-228600" eaLnBrk="0" fontAlgn="base" hangingPunct="0">
              <a:spcBef>
                <a:spcPct val="0"/>
              </a:spcBef>
              <a:spcAft>
                <a:spcPct val="0"/>
              </a:spcAft>
              <a:defRPr sz="2400">
                <a:solidFill>
                  <a:schemeClr val="tx1"/>
                </a:solidFill>
                <a:latin typeface="Helvetica"/>
              </a:defRPr>
            </a:lvl9pPr>
          </a:lstStyle>
          <a:p>
            <a:pPr eaLnBrk="1" hangingPunct="1"/>
            <a:fld id="{87325FCD-4EBB-42BA-8540-67F522EA026A}" type="slidenum">
              <a:rPr lang="en-US" sz="1200"/>
              <a:pPr eaLnBrk="1" hangingPunct="1"/>
              <a:t>2</a:t>
            </a:fld>
            <a:endParaRPr lang="en-US" sz="1200"/>
          </a:p>
        </p:txBody>
      </p:sp>
      <p:sp>
        <p:nvSpPr>
          <p:cNvPr id="72707"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2708"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dirty="0"/>
          </a:p>
        </p:txBody>
      </p:sp>
    </p:spTree>
    <p:extLst>
      <p:ext uri="{BB962C8B-B14F-4D97-AF65-F5344CB8AC3E}">
        <p14:creationId xmlns:p14="http://schemas.microsoft.com/office/powerpoint/2010/main" val="27231827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Helvetica"/>
              </a:defRPr>
            </a:lvl1pPr>
            <a:lvl2pPr marL="742950" indent="-285750" eaLnBrk="0" hangingPunct="0">
              <a:defRPr sz="2400">
                <a:solidFill>
                  <a:schemeClr val="tx1"/>
                </a:solidFill>
                <a:latin typeface="Helvetica"/>
              </a:defRPr>
            </a:lvl2pPr>
            <a:lvl3pPr marL="1143000" indent="-228600" eaLnBrk="0" hangingPunct="0">
              <a:defRPr sz="2400">
                <a:solidFill>
                  <a:schemeClr val="tx1"/>
                </a:solidFill>
                <a:latin typeface="Helvetica"/>
              </a:defRPr>
            </a:lvl3pPr>
            <a:lvl4pPr marL="1600200" indent="-228600" eaLnBrk="0" hangingPunct="0">
              <a:defRPr sz="2400">
                <a:solidFill>
                  <a:schemeClr val="tx1"/>
                </a:solidFill>
                <a:latin typeface="Helvetica"/>
              </a:defRPr>
            </a:lvl4pPr>
            <a:lvl5pPr marL="2057400" indent="-228600" eaLnBrk="0" hangingPunct="0">
              <a:defRPr sz="2400">
                <a:solidFill>
                  <a:schemeClr val="tx1"/>
                </a:solidFill>
                <a:latin typeface="Helvetica"/>
              </a:defRPr>
            </a:lvl5pPr>
            <a:lvl6pPr marL="2514600" indent="-228600" eaLnBrk="0" fontAlgn="base" hangingPunct="0">
              <a:spcBef>
                <a:spcPct val="0"/>
              </a:spcBef>
              <a:spcAft>
                <a:spcPct val="0"/>
              </a:spcAft>
              <a:defRPr sz="2400">
                <a:solidFill>
                  <a:schemeClr val="tx1"/>
                </a:solidFill>
                <a:latin typeface="Helvetica"/>
              </a:defRPr>
            </a:lvl6pPr>
            <a:lvl7pPr marL="2971800" indent="-228600" eaLnBrk="0" fontAlgn="base" hangingPunct="0">
              <a:spcBef>
                <a:spcPct val="0"/>
              </a:spcBef>
              <a:spcAft>
                <a:spcPct val="0"/>
              </a:spcAft>
              <a:defRPr sz="2400">
                <a:solidFill>
                  <a:schemeClr val="tx1"/>
                </a:solidFill>
                <a:latin typeface="Helvetica"/>
              </a:defRPr>
            </a:lvl7pPr>
            <a:lvl8pPr marL="3429000" indent="-228600" eaLnBrk="0" fontAlgn="base" hangingPunct="0">
              <a:spcBef>
                <a:spcPct val="0"/>
              </a:spcBef>
              <a:spcAft>
                <a:spcPct val="0"/>
              </a:spcAft>
              <a:defRPr sz="2400">
                <a:solidFill>
                  <a:schemeClr val="tx1"/>
                </a:solidFill>
                <a:latin typeface="Helvetica"/>
              </a:defRPr>
            </a:lvl8pPr>
            <a:lvl9pPr marL="3886200" indent="-228600" eaLnBrk="0" fontAlgn="base" hangingPunct="0">
              <a:spcBef>
                <a:spcPct val="0"/>
              </a:spcBef>
              <a:spcAft>
                <a:spcPct val="0"/>
              </a:spcAft>
              <a:defRPr sz="2400">
                <a:solidFill>
                  <a:schemeClr val="tx1"/>
                </a:solidFill>
                <a:latin typeface="Helvetica"/>
              </a:defRPr>
            </a:lvl9pPr>
          </a:lstStyle>
          <a:p>
            <a:pPr eaLnBrk="1" hangingPunct="1"/>
            <a:fld id="{87325FCD-4EBB-42BA-8540-67F522EA026A}" type="slidenum">
              <a:rPr lang="en-US" sz="1200"/>
              <a:pPr eaLnBrk="1" hangingPunct="1"/>
              <a:t>42</a:t>
            </a:fld>
            <a:endParaRPr lang="en-US" sz="1200"/>
          </a:p>
        </p:txBody>
      </p:sp>
      <p:sp>
        <p:nvSpPr>
          <p:cNvPr id="72707"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2708"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dirty="0"/>
          </a:p>
        </p:txBody>
      </p:sp>
    </p:spTree>
    <p:extLst>
      <p:ext uri="{BB962C8B-B14F-4D97-AF65-F5344CB8AC3E}">
        <p14:creationId xmlns:p14="http://schemas.microsoft.com/office/powerpoint/2010/main" val="940805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Minute 26:31</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https://www.youtube.com/watch?v=U6tCjlsEqrE</a:t>
            </a:r>
          </a:p>
          <a:p>
            <a:endParaRPr lang="en-US" dirty="0"/>
          </a:p>
        </p:txBody>
      </p:sp>
      <p:sp>
        <p:nvSpPr>
          <p:cNvPr id="4" name="Slide Number Placeholder 3"/>
          <p:cNvSpPr>
            <a:spLocks noGrp="1"/>
          </p:cNvSpPr>
          <p:nvPr>
            <p:ph type="sldNum" sz="quarter" idx="5"/>
          </p:nvPr>
        </p:nvSpPr>
        <p:spPr/>
        <p:txBody>
          <a:bodyPr/>
          <a:lstStyle/>
          <a:p>
            <a:pPr>
              <a:defRPr/>
            </a:pPr>
            <a:fld id="{AE33337D-6B7B-41EE-AF52-4FDE0D782A3B}" type="slidenum">
              <a:rPr lang="en-US" smtClean="0"/>
              <a:pPr>
                <a:defRPr/>
              </a:pPr>
              <a:t>44</a:t>
            </a:fld>
            <a:endParaRPr lang="en-US"/>
          </a:p>
        </p:txBody>
      </p:sp>
    </p:spTree>
    <p:extLst>
      <p:ext uri="{BB962C8B-B14F-4D97-AF65-F5344CB8AC3E}">
        <p14:creationId xmlns:p14="http://schemas.microsoft.com/office/powerpoint/2010/main" val="28817801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Minute 30:10</a:t>
            </a:r>
          </a:p>
        </p:txBody>
      </p:sp>
      <p:sp>
        <p:nvSpPr>
          <p:cNvPr id="4" name="Slide Number Placeholder 3"/>
          <p:cNvSpPr>
            <a:spLocks noGrp="1"/>
          </p:cNvSpPr>
          <p:nvPr>
            <p:ph type="sldNum" sz="quarter" idx="5"/>
          </p:nvPr>
        </p:nvSpPr>
        <p:spPr/>
        <p:txBody>
          <a:bodyPr/>
          <a:lstStyle/>
          <a:p>
            <a:pPr>
              <a:defRPr/>
            </a:pPr>
            <a:fld id="{AE33337D-6B7B-41EE-AF52-4FDE0D782A3B}" type="slidenum">
              <a:rPr lang="en-US" smtClean="0"/>
              <a:pPr>
                <a:defRPr/>
              </a:pPr>
              <a:t>45</a:t>
            </a:fld>
            <a:endParaRPr lang="en-US"/>
          </a:p>
        </p:txBody>
      </p:sp>
    </p:spTree>
    <p:extLst>
      <p:ext uri="{BB962C8B-B14F-4D97-AF65-F5344CB8AC3E}">
        <p14:creationId xmlns:p14="http://schemas.microsoft.com/office/powerpoint/2010/main" val="10581939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Minute 12: 42</a:t>
            </a:r>
          </a:p>
          <a:p>
            <a:r>
              <a:rPr lang="en-US" dirty="0"/>
              <a:t>https://www.youtube.com/watch?v=U6tCjlsEqrE</a:t>
            </a:r>
          </a:p>
        </p:txBody>
      </p:sp>
      <p:sp>
        <p:nvSpPr>
          <p:cNvPr id="4" name="Slide Number Placeholder 3"/>
          <p:cNvSpPr>
            <a:spLocks noGrp="1"/>
          </p:cNvSpPr>
          <p:nvPr>
            <p:ph type="sldNum" sz="quarter" idx="5"/>
          </p:nvPr>
        </p:nvSpPr>
        <p:spPr/>
        <p:txBody>
          <a:bodyPr/>
          <a:lstStyle/>
          <a:p>
            <a:pPr>
              <a:defRPr/>
            </a:pPr>
            <a:fld id="{AE33337D-6B7B-41EE-AF52-4FDE0D782A3B}" type="slidenum">
              <a:rPr lang="en-US" smtClean="0"/>
              <a:pPr>
                <a:defRPr/>
              </a:pPr>
              <a:t>46</a:t>
            </a:fld>
            <a:endParaRPr lang="en-US"/>
          </a:p>
        </p:txBody>
      </p:sp>
    </p:spTree>
    <p:extLst>
      <p:ext uri="{BB962C8B-B14F-4D97-AF65-F5344CB8AC3E}">
        <p14:creationId xmlns:p14="http://schemas.microsoft.com/office/powerpoint/2010/main" val="34434022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Minute 30:30</a:t>
            </a:r>
          </a:p>
          <a:p>
            <a:r>
              <a:rPr lang="en-US" dirty="0"/>
              <a:t>Ensure Uniform coverage.</a:t>
            </a:r>
          </a:p>
          <a:p>
            <a:r>
              <a:rPr lang="en-US" dirty="0"/>
              <a:t>You can identify hotspot.  Identify geographic pattern</a:t>
            </a:r>
          </a:p>
        </p:txBody>
      </p:sp>
      <p:sp>
        <p:nvSpPr>
          <p:cNvPr id="4" name="Slide Number Placeholder 3"/>
          <p:cNvSpPr>
            <a:spLocks noGrp="1"/>
          </p:cNvSpPr>
          <p:nvPr>
            <p:ph type="sldNum" sz="quarter" idx="5"/>
          </p:nvPr>
        </p:nvSpPr>
        <p:spPr/>
        <p:txBody>
          <a:bodyPr/>
          <a:lstStyle/>
          <a:p>
            <a:pPr>
              <a:defRPr/>
            </a:pPr>
            <a:fld id="{AE33337D-6B7B-41EE-AF52-4FDE0D782A3B}" type="slidenum">
              <a:rPr lang="en-US" smtClean="0"/>
              <a:pPr>
                <a:defRPr/>
              </a:pPr>
              <a:t>47</a:t>
            </a:fld>
            <a:endParaRPr lang="en-US"/>
          </a:p>
        </p:txBody>
      </p:sp>
    </p:spTree>
    <p:extLst>
      <p:ext uri="{BB962C8B-B14F-4D97-AF65-F5344CB8AC3E}">
        <p14:creationId xmlns:p14="http://schemas.microsoft.com/office/powerpoint/2010/main" val="2675740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Minute 35:17</a:t>
            </a:r>
          </a:p>
        </p:txBody>
      </p:sp>
      <p:sp>
        <p:nvSpPr>
          <p:cNvPr id="4" name="Slide Number Placeholder 3"/>
          <p:cNvSpPr>
            <a:spLocks noGrp="1"/>
          </p:cNvSpPr>
          <p:nvPr>
            <p:ph type="sldNum" sz="quarter" idx="5"/>
          </p:nvPr>
        </p:nvSpPr>
        <p:spPr/>
        <p:txBody>
          <a:bodyPr/>
          <a:lstStyle/>
          <a:p>
            <a:pPr>
              <a:defRPr/>
            </a:pPr>
            <a:fld id="{AE33337D-6B7B-41EE-AF52-4FDE0D782A3B}" type="slidenum">
              <a:rPr lang="en-US" smtClean="0"/>
              <a:pPr>
                <a:defRPr/>
              </a:pPr>
              <a:t>48</a:t>
            </a:fld>
            <a:endParaRPr lang="en-US"/>
          </a:p>
        </p:txBody>
      </p:sp>
    </p:spTree>
    <p:extLst>
      <p:ext uri="{BB962C8B-B14F-4D97-AF65-F5344CB8AC3E}">
        <p14:creationId xmlns:p14="http://schemas.microsoft.com/office/powerpoint/2010/main" val="13600500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Helvetica"/>
              </a:defRPr>
            </a:lvl1pPr>
            <a:lvl2pPr marL="742950" indent="-285750" eaLnBrk="0" hangingPunct="0">
              <a:defRPr sz="2400">
                <a:solidFill>
                  <a:schemeClr val="tx1"/>
                </a:solidFill>
                <a:latin typeface="Helvetica"/>
              </a:defRPr>
            </a:lvl2pPr>
            <a:lvl3pPr marL="1143000" indent="-228600" eaLnBrk="0" hangingPunct="0">
              <a:defRPr sz="2400">
                <a:solidFill>
                  <a:schemeClr val="tx1"/>
                </a:solidFill>
                <a:latin typeface="Helvetica"/>
              </a:defRPr>
            </a:lvl3pPr>
            <a:lvl4pPr marL="1600200" indent="-228600" eaLnBrk="0" hangingPunct="0">
              <a:defRPr sz="2400">
                <a:solidFill>
                  <a:schemeClr val="tx1"/>
                </a:solidFill>
                <a:latin typeface="Helvetica"/>
              </a:defRPr>
            </a:lvl4pPr>
            <a:lvl5pPr marL="2057400" indent="-228600" eaLnBrk="0" hangingPunct="0">
              <a:defRPr sz="2400">
                <a:solidFill>
                  <a:schemeClr val="tx1"/>
                </a:solidFill>
                <a:latin typeface="Helvetica"/>
              </a:defRPr>
            </a:lvl5pPr>
            <a:lvl6pPr marL="2514600" indent="-228600" eaLnBrk="0" fontAlgn="base" hangingPunct="0">
              <a:spcBef>
                <a:spcPct val="0"/>
              </a:spcBef>
              <a:spcAft>
                <a:spcPct val="0"/>
              </a:spcAft>
              <a:defRPr sz="2400">
                <a:solidFill>
                  <a:schemeClr val="tx1"/>
                </a:solidFill>
                <a:latin typeface="Helvetica"/>
              </a:defRPr>
            </a:lvl6pPr>
            <a:lvl7pPr marL="2971800" indent="-228600" eaLnBrk="0" fontAlgn="base" hangingPunct="0">
              <a:spcBef>
                <a:spcPct val="0"/>
              </a:spcBef>
              <a:spcAft>
                <a:spcPct val="0"/>
              </a:spcAft>
              <a:defRPr sz="2400">
                <a:solidFill>
                  <a:schemeClr val="tx1"/>
                </a:solidFill>
                <a:latin typeface="Helvetica"/>
              </a:defRPr>
            </a:lvl7pPr>
            <a:lvl8pPr marL="3429000" indent="-228600" eaLnBrk="0" fontAlgn="base" hangingPunct="0">
              <a:spcBef>
                <a:spcPct val="0"/>
              </a:spcBef>
              <a:spcAft>
                <a:spcPct val="0"/>
              </a:spcAft>
              <a:defRPr sz="2400">
                <a:solidFill>
                  <a:schemeClr val="tx1"/>
                </a:solidFill>
                <a:latin typeface="Helvetica"/>
              </a:defRPr>
            </a:lvl8pPr>
            <a:lvl9pPr marL="3886200" indent="-228600" eaLnBrk="0" fontAlgn="base" hangingPunct="0">
              <a:spcBef>
                <a:spcPct val="0"/>
              </a:spcBef>
              <a:spcAft>
                <a:spcPct val="0"/>
              </a:spcAft>
              <a:defRPr sz="2400">
                <a:solidFill>
                  <a:schemeClr val="tx1"/>
                </a:solidFill>
                <a:latin typeface="Helvetica"/>
              </a:defRPr>
            </a:lvl9pPr>
          </a:lstStyle>
          <a:p>
            <a:pPr eaLnBrk="1" hangingPunct="1"/>
            <a:fld id="{87325FCD-4EBB-42BA-8540-67F522EA026A}" type="slidenum">
              <a:rPr lang="en-US" sz="1200"/>
              <a:pPr eaLnBrk="1" hangingPunct="1"/>
              <a:t>3</a:t>
            </a:fld>
            <a:endParaRPr lang="en-US" sz="1200"/>
          </a:p>
        </p:txBody>
      </p:sp>
      <p:sp>
        <p:nvSpPr>
          <p:cNvPr id="72707"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2708"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dirty="0"/>
          </a:p>
        </p:txBody>
      </p:sp>
    </p:spTree>
    <p:extLst>
      <p:ext uri="{BB962C8B-B14F-4D97-AF65-F5344CB8AC3E}">
        <p14:creationId xmlns:p14="http://schemas.microsoft.com/office/powerpoint/2010/main" val="24422249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https://onlinelibrary.wiley.com/doi/10.1111/ele.13134</a:t>
            </a:r>
          </a:p>
        </p:txBody>
      </p:sp>
      <p:sp>
        <p:nvSpPr>
          <p:cNvPr id="4" name="Slide Number Placeholder 3"/>
          <p:cNvSpPr>
            <a:spLocks noGrp="1"/>
          </p:cNvSpPr>
          <p:nvPr>
            <p:ph type="sldNum" sz="quarter" idx="5"/>
          </p:nvPr>
        </p:nvSpPr>
        <p:spPr/>
        <p:txBody>
          <a:bodyPr/>
          <a:lstStyle/>
          <a:p>
            <a:pPr>
              <a:defRPr/>
            </a:pPr>
            <a:fld id="{AE33337D-6B7B-41EE-AF52-4FDE0D782A3B}" type="slidenum">
              <a:rPr lang="en-US" smtClean="0"/>
              <a:pPr>
                <a:defRPr/>
              </a:pPr>
              <a:t>11</a:t>
            </a:fld>
            <a:endParaRPr lang="en-US"/>
          </a:p>
        </p:txBody>
      </p:sp>
    </p:spTree>
    <p:extLst>
      <p:ext uri="{BB962C8B-B14F-4D97-AF65-F5344CB8AC3E}">
        <p14:creationId xmlns:p14="http://schemas.microsoft.com/office/powerpoint/2010/main" val="40183135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Helvetica"/>
              </a:defRPr>
            </a:lvl1pPr>
            <a:lvl2pPr marL="742950" indent="-285750" eaLnBrk="0" hangingPunct="0">
              <a:defRPr sz="2400">
                <a:solidFill>
                  <a:schemeClr val="tx1"/>
                </a:solidFill>
                <a:latin typeface="Helvetica"/>
              </a:defRPr>
            </a:lvl2pPr>
            <a:lvl3pPr marL="1143000" indent="-228600" eaLnBrk="0" hangingPunct="0">
              <a:defRPr sz="2400">
                <a:solidFill>
                  <a:schemeClr val="tx1"/>
                </a:solidFill>
                <a:latin typeface="Helvetica"/>
              </a:defRPr>
            </a:lvl3pPr>
            <a:lvl4pPr marL="1600200" indent="-228600" eaLnBrk="0" hangingPunct="0">
              <a:defRPr sz="2400">
                <a:solidFill>
                  <a:schemeClr val="tx1"/>
                </a:solidFill>
                <a:latin typeface="Helvetica"/>
              </a:defRPr>
            </a:lvl4pPr>
            <a:lvl5pPr marL="2057400" indent="-228600" eaLnBrk="0" hangingPunct="0">
              <a:defRPr sz="2400">
                <a:solidFill>
                  <a:schemeClr val="tx1"/>
                </a:solidFill>
                <a:latin typeface="Helvetica"/>
              </a:defRPr>
            </a:lvl5pPr>
            <a:lvl6pPr marL="2514600" indent="-228600" eaLnBrk="0" fontAlgn="base" hangingPunct="0">
              <a:spcBef>
                <a:spcPct val="0"/>
              </a:spcBef>
              <a:spcAft>
                <a:spcPct val="0"/>
              </a:spcAft>
              <a:defRPr sz="2400">
                <a:solidFill>
                  <a:schemeClr val="tx1"/>
                </a:solidFill>
                <a:latin typeface="Helvetica"/>
              </a:defRPr>
            </a:lvl6pPr>
            <a:lvl7pPr marL="2971800" indent="-228600" eaLnBrk="0" fontAlgn="base" hangingPunct="0">
              <a:spcBef>
                <a:spcPct val="0"/>
              </a:spcBef>
              <a:spcAft>
                <a:spcPct val="0"/>
              </a:spcAft>
              <a:defRPr sz="2400">
                <a:solidFill>
                  <a:schemeClr val="tx1"/>
                </a:solidFill>
                <a:latin typeface="Helvetica"/>
              </a:defRPr>
            </a:lvl7pPr>
            <a:lvl8pPr marL="3429000" indent="-228600" eaLnBrk="0" fontAlgn="base" hangingPunct="0">
              <a:spcBef>
                <a:spcPct val="0"/>
              </a:spcBef>
              <a:spcAft>
                <a:spcPct val="0"/>
              </a:spcAft>
              <a:defRPr sz="2400">
                <a:solidFill>
                  <a:schemeClr val="tx1"/>
                </a:solidFill>
                <a:latin typeface="Helvetica"/>
              </a:defRPr>
            </a:lvl8pPr>
            <a:lvl9pPr marL="3886200" indent="-228600" eaLnBrk="0" fontAlgn="base" hangingPunct="0">
              <a:spcBef>
                <a:spcPct val="0"/>
              </a:spcBef>
              <a:spcAft>
                <a:spcPct val="0"/>
              </a:spcAft>
              <a:defRPr sz="2400">
                <a:solidFill>
                  <a:schemeClr val="tx1"/>
                </a:solidFill>
                <a:latin typeface="Helvetica"/>
              </a:defRPr>
            </a:lvl9pPr>
          </a:lstStyle>
          <a:p>
            <a:pPr eaLnBrk="1" hangingPunct="1"/>
            <a:fld id="{CFC384D2-6D20-437A-A649-EEB8921F9F03}" type="slidenum">
              <a:rPr lang="en-US" sz="1200"/>
              <a:pPr eaLnBrk="1" hangingPunct="1"/>
              <a:t>20</a:t>
            </a:fld>
            <a:endParaRPr lang="en-US" sz="1200"/>
          </a:p>
        </p:txBody>
      </p:sp>
      <p:sp>
        <p:nvSpPr>
          <p:cNvPr id="84995"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4996"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sz="1200" kern="1200" dirty="0">
                <a:solidFill>
                  <a:schemeClr val="tx1"/>
                </a:solidFill>
                <a:latin typeface="+mn-lt"/>
                <a:ea typeface="+mn-ea"/>
                <a:cs typeface="+mn-cs"/>
              </a:rPr>
              <a:t>power is defined as the probability that a statistical test will reject the null hypothesis or the ability of a statistical test to detect an effect.</a:t>
            </a:r>
            <a:r>
              <a:rPr lang="en-US" sz="1200" b="1" kern="1200" dirty="0">
                <a:solidFill>
                  <a:schemeClr val="tx1"/>
                </a:solidFill>
                <a:latin typeface="+mn-lt"/>
                <a:ea typeface="+mn-ea"/>
                <a:cs typeface="+mn-cs"/>
              </a:rPr>
              <a:t> </a:t>
            </a:r>
            <a:r>
              <a:rPr lang="en-US" sz="1200" kern="1200" dirty="0">
                <a:solidFill>
                  <a:schemeClr val="tx1"/>
                </a:solidFill>
                <a:latin typeface="+mn-lt"/>
                <a:ea typeface="+mn-ea"/>
                <a:cs typeface="+mn-cs"/>
              </a:rPr>
              <a:t>Power is equal to 1-b (beta). In order to reject the null hypothesis (which states that there is no relationship between the variables of interest), power should be at least .80.</a:t>
            </a:r>
          </a:p>
          <a:p>
            <a:pPr>
              <a:spcBef>
                <a:spcPct val="0"/>
              </a:spcBef>
            </a:pPr>
            <a:r>
              <a:rPr lang="en-US" sz="1200" kern="1200" dirty="0">
                <a:solidFill>
                  <a:schemeClr val="tx1"/>
                </a:solidFill>
                <a:latin typeface="+mn-lt"/>
                <a:ea typeface="+mn-ea"/>
                <a:cs typeface="+mn-cs"/>
              </a:rPr>
              <a:t>o conduct a power analysis, you must also have a sense of the significance level you want to use in your statistical analysis. A common choice in research is alpha=.05. You should also have a sense of how much power is required to detect an effect when conducting a power analysis. This is expressed as power=1 - ß, where ß is the probability of a Type II error. Power=0.80 is common, but one could also choose Power=.95 or.90.</a:t>
            </a:r>
          </a:p>
          <a:p>
            <a:pPr>
              <a:spcBef>
                <a:spcPct val="0"/>
              </a:spcBef>
            </a:pPr>
            <a:r>
              <a:rPr lang="en-US" sz="1200" kern="1200" dirty="0">
                <a:solidFill>
                  <a:schemeClr val="tx1"/>
                </a:solidFill>
                <a:latin typeface="+mn-lt"/>
                <a:ea typeface="+mn-ea"/>
                <a:cs typeface="+mn-cs"/>
              </a:rPr>
              <a:t>Choose effect sizes based on what is typically observed in your field or use Cohen’s estimates of small, medium and large effect sizes. Finally, its good to have a sense of the sample size you are capable of handling (in terms of time and resources) when conducting a power analysis. A larger sample size is likely to increase your ability to detect a significant difference or effect, but you may not have the resources required for collecting a large sample. Based on the power analysis, you can determine whether the study is worth pursuing. Many students think that there is a simple formula for a power analysis, but power analysis varies by research situation.</a:t>
            </a:r>
          </a:p>
          <a:p>
            <a:pPr>
              <a:spcBef>
                <a:spcPct val="0"/>
              </a:spcBef>
            </a:pPr>
            <a:endParaRPr lang="en-US" dirty="0"/>
          </a:p>
        </p:txBody>
      </p:sp>
    </p:spTree>
    <p:extLst>
      <p:ext uri="{BB962C8B-B14F-4D97-AF65-F5344CB8AC3E}">
        <p14:creationId xmlns:p14="http://schemas.microsoft.com/office/powerpoint/2010/main" val="29578921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Helvetica"/>
              </a:defRPr>
            </a:lvl1pPr>
            <a:lvl2pPr marL="742950" indent="-285750" eaLnBrk="0" hangingPunct="0">
              <a:defRPr sz="2400">
                <a:solidFill>
                  <a:schemeClr val="tx1"/>
                </a:solidFill>
                <a:latin typeface="Helvetica"/>
              </a:defRPr>
            </a:lvl2pPr>
            <a:lvl3pPr marL="1143000" indent="-228600" eaLnBrk="0" hangingPunct="0">
              <a:defRPr sz="2400">
                <a:solidFill>
                  <a:schemeClr val="tx1"/>
                </a:solidFill>
                <a:latin typeface="Helvetica"/>
              </a:defRPr>
            </a:lvl3pPr>
            <a:lvl4pPr marL="1600200" indent="-228600" eaLnBrk="0" hangingPunct="0">
              <a:defRPr sz="2400">
                <a:solidFill>
                  <a:schemeClr val="tx1"/>
                </a:solidFill>
                <a:latin typeface="Helvetica"/>
              </a:defRPr>
            </a:lvl4pPr>
            <a:lvl5pPr marL="2057400" indent="-228600" eaLnBrk="0" hangingPunct="0">
              <a:defRPr sz="2400">
                <a:solidFill>
                  <a:schemeClr val="tx1"/>
                </a:solidFill>
                <a:latin typeface="Helvetica"/>
              </a:defRPr>
            </a:lvl5pPr>
            <a:lvl6pPr marL="2514600" indent="-228600" eaLnBrk="0" fontAlgn="base" hangingPunct="0">
              <a:spcBef>
                <a:spcPct val="0"/>
              </a:spcBef>
              <a:spcAft>
                <a:spcPct val="0"/>
              </a:spcAft>
              <a:defRPr sz="2400">
                <a:solidFill>
                  <a:schemeClr val="tx1"/>
                </a:solidFill>
                <a:latin typeface="Helvetica"/>
              </a:defRPr>
            </a:lvl6pPr>
            <a:lvl7pPr marL="2971800" indent="-228600" eaLnBrk="0" fontAlgn="base" hangingPunct="0">
              <a:spcBef>
                <a:spcPct val="0"/>
              </a:spcBef>
              <a:spcAft>
                <a:spcPct val="0"/>
              </a:spcAft>
              <a:defRPr sz="2400">
                <a:solidFill>
                  <a:schemeClr val="tx1"/>
                </a:solidFill>
                <a:latin typeface="Helvetica"/>
              </a:defRPr>
            </a:lvl7pPr>
            <a:lvl8pPr marL="3429000" indent="-228600" eaLnBrk="0" fontAlgn="base" hangingPunct="0">
              <a:spcBef>
                <a:spcPct val="0"/>
              </a:spcBef>
              <a:spcAft>
                <a:spcPct val="0"/>
              </a:spcAft>
              <a:defRPr sz="2400">
                <a:solidFill>
                  <a:schemeClr val="tx1"/>
                </a:solidFill>
                <a:latin typeface="Helvetica"/>
              </a:defRPr>
            </a:lvl8pPr>
            <a:lvl9pPr marL="3886200" indent="-228600" eaLnBrk="0" fontAlgn="base" hangingPunct="0">
              <a:spcBef>
                <a:spcPct val="0"/>
              </a:spcBef>
              <a:spcAft>
                <a:spcPct val="0"/>
              </a:spcAft>
              <a:defRPr sz="2400">
                <a:solidFill>
                  <a:schemeClr val="tx1"/>
                </a:solidFill>
                <a:latin typeface="Helvetica"/>
              </a:defRPr>
            </a:lvl9pPr>
          </a:lstStyle>
          <a:p>
            <a:pPr eaLnBrk="1" hangingPunct="1"/>
            <a:fld id="{CFC384D2-6D20-437A-A649-EEB8921F9F03}" type="slidenum">
              <a:rPr lang="en-US" sz="1200"/>
              <a:pPr eaLnBrk="1" hangingPunct="1"/>
              <a:t>21</a:t>
            </a:fld>
            <a:endParaRPr lang="en-US" sz="1200"/>
          </a:p>
        </p:txBody>
      </p:sp>
      <p:sp>
        <p:nvSpPr>
          <p:cNvPr id="84995"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4996"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sz="1200" kern="1200" dirty="0">
                <a:solidFill>
                  <a:schemeClr val="tx1"/>
                </a:solidFill>
                <a:latin typeface="+mn-lt"/>
                <a:ea typeface="+mn-ea"/>
                <a:cs typeface="+mn-cs"/>
              </a:rPr>
              <a:t>power is defined as the probability that a statistical test will reject the null hypothesis or the ability of a statistical test to detect an effect.</a:t>
            </a:r>
            <a:r>
              <a:rPr lang="en-US" sz="1200" b="1" kern="1200" dirty="0">
                <a:solidFill>
                  <a:schemeClr val="tx1"/>
                </a:solidFill>
                <a:latin typeface="+mn-lt"/>
                <a:ea typeface="+mn-ea"/>
                <a:cs typeface="+mn-cs"/>
              </a:rPr>
              <a:t> </a:t>
            </a:r>
            <a:r>
              <a:rPr lang="en-US" sz="1200" kern="1200" dirty="0">
                <a:solidFill>
                  <a:schemeClr val="tx1"/>
                </a:solidFill>
                <a:latin typeface="+mn-lt"/>
                <a:ea typeface="+mn-ea"/>
                <a:cs typeface="+mn-cs"/>
              </a:rPr>
              <a:t>Power is equal to 1-b (beta). In order to reject the null hypothesis (which states that there is no relationship between the variables of interest), power should be at least .80.</a:t>
            </a:r>
          </a:p>
          <a:p>
            <a:pPr>
              <a:spcBef>
                <a:spcPct val="0"/>
              </a:spcBef>
            </a:pPr>
            <a:r>
              <a:rPr lang="en-US" sz="1200" kern="1200" dirty="0">
                <a:solidFill>
                  <a:schemeClr val="tx1"/>
                </a:solidFill>
                <a:latin typeface="+mn-lt"/>
                <a:ea typeface="+mn-ea"/>
                <a:cs typeface="+mn-cs"/>
              </a:rPr>
              <a:t>o conduct a power analysis, you must also have a sense of the significance level you want to use in your statistical analysis. A common choice in research is alpha=.05. You should also have a sense of how much power is required to detect an effect when conducting a power analysis. This is expressed as power=1 - ß, where ß is the probability of a Type II error. Power=0.80 is common, but one could also choose Power=.95 or.90.</a:t>
            </a:r>
          </a:p>
          <a:p>
            <a:pPr>
              <a:spcBef>
                <a:spcPct val="0"/>
              </a:spcBef>
            </a:pPr>
            <a:r>
              <a:rPr lang="en-US" sz="1200" kern="1200" dirty="0">
                <a:solidFill>
                  <a:schemeClr val="tx1"/>
                </a:solidFill>
                <a:latin typeface="+mn-lt"/>
                <a:ea typeface="+mn-ea"/>
                <a:cs typeface="+mn-cs"/>
              </a:rPr>
              <a:t>Choose effect sizes based on what is typically observed in your field or use Cohen’s estimates of small, medium and large effect sizes. Finally, its good to have a sense of the sample size you are capable of handling (in terms of time and resources) when conducting a power analysis. A larger sample size is likely to increase your ability to detect a significant difference or effect, but you may not have the resources required for collecting a large sample. Based on the power analysis, you can determine whether the study is worth pursuing. Many students think that there is a simple formula for a power analysis, but power analysis varies by research situation.</a:t>
            </a:r>
          </a:p>
          <a:p>
            <a:pPr>
              <a:spcBef>
                <a:spcPct val="0"/>
              </a:spcBef>
            </a:pPr>
            <a:endParaRPr lang="en-US" dirty="0"/>
          </a:p>
        </p:txBody>
      </p:sp>
    </p:spTree>
    <p:extLst>
      <p:ext uri="{BB962C8B-B14F-4D97-AF65-F5344CB8AC3E}">
        <p14:creationId xmlns:p14="http://schemas.microsoft.com/office/powerpoint/2010/main" val="12589368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Helvetica"/>
              </a:defRPr>
            </a:lvl1pPr>
            <a:lvl2pPr marL="742950" indent="-285750" eaLnBrk="0" hangingPunct="0">
              <a:defRPr sz="2400">
                <a:solidFill>
                  <a:schemeClr val="tx1"/>
                </a:solidFill>
                <a:latin typeface="Helvetica"/>
              </a:defRPr>
            </a:lvl2pPr>
            <a:lvl3pPr marL="1143000" indent="-228600" eaLnBrk="0" hangingPunct="0">
              <a:defRPr sz="2400">
                <a:solidFill>
                  <a:schemeClr val="tx1"/>
                </a:solidFill>
                <a:latin typeface="Helvetica"/>
              </a:defRPr>
            </a:lvl3pPr>
            <a:lvl4pPr marL="1600200" indent="-228600" eaLnBrk="0" hangingPunct="0">
              <a:defRPr sz="2400">
                <a:solidFill>
                  <a:schemeClr val="tx1"/>
                </a:solidFill>
                <a:latin typeface="Helvetica"/>
              </a:defRPr>
            </a:lvl4pPr>
            <a:lvl5pPr marL="2057400" indent="-228600" eaLnBrk="0" hangingPunct="0">
              <a:defRPr sz="2400">
                <a:solidFill>
                  <a:schemeClr val="tx1"/>
                </a:solidFill>
                <a:latin typeface="Helvetica"/>
              </a:defRPr>
            </a:lvl5pPr>
            <a:lvl6pPr marL="2514600" indent="-228600" eaLnBrk="0" fontAlgn="base" hangingPunct="0">
              <a:spcBef>
                <a:spcPct val="0"/>
              </a:spcBef>
              <a:spcAft>
                <a:spcPct val="0"/>
              </a:spcAft>
              <a:defRPr sz="2400">
                <a:solidFill>
                  <a:schemeClr val="tx1"/>
                </a:solidFill>
                <a:latin typeface="Helvetica"/>
              </a:defRPr>
            </a:lvl6pPr>
            <a:lvl7pPr marL="2971800" indent="-228600" eaLnBrk="0" fontAlgn="base" hangingPunct="0">
              <a:spcBef>
                <a:spcPct val="0"/>
              </a:spcBef>
              <a:spcAft>
                <a:spcPct val="0"/>
              </a:spcAft>
              <a:defRPr sz="2400">
                <a:solidFill>
                  <a:schemeClr val="tx1"/>
                </a:solidFill>
                <a:latin typeface="Helvetica"/>
              </a:defRPr>
            </a:lvl7pPr>
            <a:lvl8pPr marL="3429000" indent="-228600" eaLnBrk="0" fontAlgn="base" hangingPunct="0">
              <a:spcBef>
                <a:spcPct val="0"/>
              </a:spcBef>
              <a:spcAft>
                <a:spcPct val="0"/>
              </a:spcAft>
              <a:defRPr sz="2400">
                <a:solidFill>
                  <a:schemeClr val="tx1"/>
                </a:solidFill>
                <a:latin typeface="Helvetica"/>
              </a:defRPr>
            </a:lvl8pPr>
            <a:lvl9pPr marL="3886200" indent="-228600" eaLnBrk="0" fontAlgn="base" hangingPunct="0">
              <a:spcBef>
                <a:spcPct val="0"/>
              </a:spcBef>
              <a:spcAft>
                <a:spcPct val="0"/>
              </a:spcAft>
              <a:defRPr sz="2400">
                <a:solidFill>
                  <a:schemeClr val="tx1"/>
                </a:solidFill>
                <a:latin typeface="Helvetica"/>
              </a:defRPr>
            </a:lvl9pPr>
          </a:lstStyle>
          <a:p>
            <a:pPr eaLnBrk="1" hangingPunct="1"/>
            <a:fld id="{87325FCD-4EBB-42BA-8540-67F522EA026A}" type="slidenum">
              <a:rPr lang="en-US" sz="1200"/>
              <a:pPr eaLnBrk="1" hangingPunct="1"/>
              <a:t>37</a:t>
            </a:fld>
            <a:endParaRPr lang="en-US" sz="1200"/>
          </a:p>
        </p:txBody>
      </p:sp>
      <p:sp>
        <p:nvSpPr>
          <p:cNvPr id="72707"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2708"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p>
        </p:txBody>
      </p:sp>
    </p:spTree>
    <p:extLst>
      <p:ext uri="{BB962C8B-B14F-4D97-AF65-F5344CB8AC3E}">
        <p14:creationId xmlns:p14="http://schemas.microsoft.com/office/powerpoint/2010/main" val="38136772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Helvetica"/>
              </a:defRPr>
            </a:lvl1pPr>
            <a:lvl2pPr marL="742950" indent="-285750" eaLnBrk="0" hangingPunct="0">
              <a:defRPr sz="2400">
                <a:solidFill>
                  <a:schemeClr val="tx1"/>
                </a:solidFill>
                <a:latin typeface="Helvetica"/>
              </a:defRPr>
            </a:lvl2pPr>
            <a:lvl3pPr marL="1143000" indent="-228600" eaLnBrk="0" hangingPunct="0">
              <a:defRPr sz="2400">
                <a:solidFill>
                  <a:schemeClr val="tx1"/>
                </a:solidFill>
                <a:latin typeface="Helvetica"/>
              </a:defRPr>
            </a:lvl3pPr>
            <a:lvl4pPr marL="1600200" indent="-228600" eaLnBrk="0" hangingPunct="0">
              <a:defRPr sz="2400">
                <a:solidFill>
                  <a:schemeClr val="tx1"/>
                </a:solidFill>
                <a:latin typeface="Helvetica"/>
              </a:defRPr>
            </a:lvl4pPr>
            <a:lvl5pPr marL="2057400" indent="-228600" eaLnBrk="0" hangingPunct="0">
              <a:defRPr sz="2400">
                <a:solidFill>
                  <a:schemeClr val="tx1"/>
                </a:solidFill>
                <a:latin typeface="Helvetica"/>
              </a:defRPr>
            </a:lvl5pPr>
            <a:lvl6pPr marL="2514600" indent="-228600" eaLnBrk="0" fontAlgn="base" hangingPunct="0">
              <a:spcBef>
                <a:spcPct val="0"/>
              </a:spcBef>
              <a:spcAft>
                <a:spcPct val="0"/>
              </a:spcAft>
              <a:defRPr sz="2400">
                <a:solidFill>
                  <a:schemeClr val="tx1"/>
                </a:solidFill>
                <a:latin typeface="Helvetica"/>
              </a:defRPr>
            </a:lvl6pPr>
            <a:lvl7pPr marL="2971800" indent="-228600" eaLnBrk="0" fontAlgn="base" hangingPunct="0">
              <a:spcBef>
                <a:spcPct val="0"/>
              </a:spcBef>
              <a:spcAft>
                <a:spcPct val="0"/>
              </a:spcAft>
              <a:defRPr sz="2400">
                <a:solidFill>
                  <a:schemeClr val="tx1"/>
                </a:solidFill>
                <a:latin typeface="Helvetica"/>
              </a:defRPr>
            </a:lvl7pPr>
            <a:lvl8pPr marL="3429000" indent="-228600" eaLnBrk="0" fontAlgn="base" hangingPunct="0">
              <a:spcBef>
                <a:spcPct val="0"/>
              </a:spcBef>
              <a:spcAft>
                <a:spcPct val="0"/>
              </a:spcAft>
              <a:defRPr sz="2400">
                <a:solidFill>
                  <a:schemeClr val="tx1"/>
                </a:solidFill>
                <a:latin typeface="Helvetica"/>
              </a:defRPr>
            </a:lvl8pPr>
            <a:lvl9pPr marL="3886200" indent="-228600" eaLnBrk="0" fontAlgn="base" hangingPunct="0">
              <a:spcBef>
                <a:spcPct val="0"/>
              </a:spcBef>
              <a:spcAft>
                <a:spcPct val="0"/>
              </a:spcAft>
              <a:defRPr sz="2400">
                <a:solidFill>
                  <a:schemeClr val="tx1"/>
                </a:solidFill>
                <a:latin typeface="Helvetica"/>
              </a:defRPr>
            </a:lvl9pPr>
          </a:lstStyle>
          <a:p>
            <a:pPr eaLnBrk="1" hangingPunct="1"/>
            <a:fld id="{87325FCD-4EBB-42BA-8540-67F522EA026A}" type="slidenum">
              <a:rPr lang="en-US" sz="1200"/>
              <a:pPr eaLnBrk="1" hangingPunct="1"/>
              <a:t>39</a:t>
            </a:fld>
            <a:endParaRPr lang="en-US" sz="1200"/>
          </a:p>
        </p:txBody>
      </p:sp>
      <p:sp>
        <p:nvSpPr>
          <p:cNvPr id="72707"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2708"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p>
        </p:txBody>
      </p:sp>
    </p:spTree>
    <p:extLst>
      <p:ext uri="{BB962C8B-B14F-4D97-AF65-F5344CB8AC3E}">
        <p14:creationId xmlns:p14="http://schemas.microsoft.com/office/powerpoint/2010/main" val="27080126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Helvetica"/>
              </a:defRPr>
            </a:lvl1pPr>
            <a:lvl2pPr marL="742950" indent="-285750" eaLnBrk="0" hangingPunct="0">
              <a:defRPr sz="2400">
                <a:solidFill>
                  <a:schemeClr val="tx1"/>
                </a:solidFill>
                <a:latin typeface="Helvetica"/>
              </a:defRPr>
            </a:lvl2pPr>
            <a:lvl3pPr marL="1143000" indent="-228600" eaLnBrk="0" hangingPunct="0">
              <a:defRPr sz="2400">
                <a:solidFill>
                  <a:schemeClr val="tx1"/>
                </a:solidFill>
                <a:latin typeface="Helvetica"/>
              </a:defRPr>
            </a:lvl3pPr>
            <a:lvl4pPr marL="1600200" indent="-228600" eaLnBrk="0" hangingPunct="0">
              <a:defRPr sz="2400">
                <a:solidFill>
                  <a:schemeClr val="tx1"/>
                </a:solidFill>
                <a:latin typeface="Helvetica"/>
              </a:defRPr>
            </a:lvl4pPr>
            <a:lvl5pPr marL="2057400" indent="-228600" eaLnBrk="0" hangingPunct="0">
              <a:defRPr sz="2400">
                <a:solidFill>
                  <a:schemeClr val="tx1"/>
                </a:solidFill>
                <a:latin typeface="Helvetica"/>
              </a:defRPr>
            </a:lvl5pPr>
            <a:lvl6pPr marL="2514600" indent="-228600" eaLnBrk="0" fontAlgn="base" hangingPunct="0">
              <a:spcBef>
                <a:spcPct val="0"/>
              </a:spcBef>
              <a:spcAft>
                <a:spcPct val="0"/>
              </a:spcAft>
              <a:defRPr sz="2400">
                <a:solidFill>
                  <a:schemeClr val="tx1"/>
                </a:solidFill>
                <a:latin typeface="Helvetica"/>
              </a:defRPr>
            </a:lvl6pPr>
            <a:lvl7pPr marL="2971800" indent="-228600" eaLnBrk="0" fontAlgn="base" hangingPunct="0">
              <a:spcBef>
                <a:spcPct val="0"/>
              </a:spcBef>
              <a:spcAft>
                <a:spcPct val="0"/>
              </a:spcAft>
              <a:defRPr sz="2400">
                <a:solidFill>
                  <a:schemeClr val="tx1"/>
                </a:solidFill>
                <a:latin typeface="Helvetica"/>
              </a:defRPr>
            </a:lvl7pPr>
            <a:lvl8pPr marL="3429000" indent="-228600" eaLnBrk="0" fontAlgn="base" hangingPunct="0">
              <a:spcBef>
                <a:spcPct val="0"/>
              </a:spcBef>
              <a:spcAft>
                <a:spcPct val="0"/>
              </a:spcAft>
              <a:defRPr sz="2400">
                <a:solidFill>
                  <a:schemeClr val="tx1"/>
                </a:solidFill>
                <a:latin typeface="Helvetica"/>
              </a:defRPr>
            </a:lvl8pPr>
            <a:lvl9pPr marL="3886200" indent="-228600" eaLnBrk="0" fontAlgn="base" hangingPunct="0">
              <a:spcBef>
                <a:spcPct val="0"/>
              </a:spcBef>
              <a:spcAft>
                <a:spcPct val="0"/>
              </a:spcAft>
              <a:defRPr sz="2400">
                <a:solidFill>
                  <a:schemeClr val="tx1"/>
                </a:solidFill>
                <a:latin typeface="Helvetica"/>
              </a:defRPr>
            </a:lvl9pPr>
          </a:lstStyle>
          <a:p>
            <a:pPr eaLnBrk="1" hangingPunct="1"/>
            <a:fld id="{87325FCD-4EBB-42BA-8540-67F522EA026A}" type="slidenum">
              <a:rPr lang="en-US" sz="1200"/>
              <a:pPr eaLnBrk="1" hangingPunct="1"/>
              <a:t>40</a:t>
            </a:fld>
            <a:endParaRPr lang="en-US" sz="1200"/>
          </a:p>
        </p:txBody>
      </p:sp>
      <p:sp>
        <p:nvSpPr>
          <p:cNvPr id="72707"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2708"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p>
        </p:txBody>
      </p:sp>
    </p:spTree>
    <p:extLst>
      <p:ext uri="{BB962C8B-B14F-4D97-AF65-F5344CB8AC3E}">
        <p14:creationId xmlns:p14="http://schemas.microsoft.com/office/powerpoint/2010/main" val="29813912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Helvetica"/>
              </a:defRPr>
            </a:lvl1pPr>
            <a:lvl2pPr marL="742950" indent="-285750" eaLnBrk="0" hangingPunct="0">
              <a:defRPr sz="2400">
                <a:solidFill>
                  <a:schemeClr val="tx1"/>
                </a:solidFill>
                <a:latin typeface="Helvetica"/>
              </a:defRPr>
            </a:lvl2pPr>
            <a:lvl3pPr marL="1143000" indent="-228600" eaLnBrk="0" hangingPunct="0">
              <a:defRPr sz="2400">
                <a:solidFill>
                  <a:schemeClr val="tx1"/>
                </a:solidFill>
                <a:latin typeface="Helvetica"/>
              </a:defRPr>
            </a:lvl3pPr>
            <a:lvl4pPr marL="1600200" indent="-228600" eaLnBrk="0" hangingPunct="0">
              <a:defRPr sz="2400">
                <a:solidFill>
                  <a:schemeClr val="tx1"/>
                </a:solidFill>
                <a:latin typeface="Helvetica"/>
              </a:defRPr>
            </a:lvl4pPr>
            <a:lvl5pPr marL="2057400" indent="-228600" eaLnBrk="0" hangingPunct="0">
              <a:defRPr sz="2400">
                <a:solidFill>
                  <a:schemeClr val="tx1"/>
                </a:solidFill>
                <a:latin typeface="Helvetica"/>
              </a:defRPr>
            </a:lvl5pPr>
            <a:lvl6pPr marL="2514600" indent="-228600" eaLnBrk="0" fontAlgn="base" hangingPunct="0">
              <a:spcBef>
                <a:spcPct val="0"/>
              </a:spcBef>
              <a:spcAft>
                <a:spcPct val="0"/>
              </a:spcAft>
              <a:defRPr sz="2400">
                <a:solidFill>
                  <a:schemeClr val="tx1"/>
                </a:solidFill>
                <a:latin typeface="Helvetica"/>
              </a:defRPr>
            </a:lvl6pPr>
            <a:lvl7pPr marL="2971800" indent="-228600" eaLnBrk="0" fontAlgn="base" hangingPunct="0">
              <a:spcBef>
                <a:spcPct val="0"/>
              </a:spcBef>
              <a:spcAft>
                <a:spcPct val="0"/>
              </a:spcAft>
              <a:defRPr sz="2400">
                <a:solidFill>
                  <a:schemeClr val="tx1"/>
                </a:solidFill>
                <a:latin typeface="Helvetica"/>
              </a:defRPr>
            </a:lvl7pPr>
            <a:lvl8pPr marL="3429000" indent="-228600" eaLnBrk="0" fontAlgn="base" hangingPunct="0">
              <a:spcBef>
                <a:spcPct val="0"/>
              </a:spcBef>
              <a:spcAft>
                <a:spcPct val="0"/>
              </a:spcAft>
              <a:defRPr sz="2400">
                <a:solidFill>
                  <a:schemeClr val="tx1"/>
                </a:solidFill>
                <a:latin typeface="Helvetica"/>
              </a:defRPr>
            </a:lvl8pPr>
            <a:lvl9pPr marL="3886200" indent="-228600" eaLnBrk="0" fontAlgn="base" hangingPunct="0">
              <a:spcBef>
                <a:spcPct val="0"/>
              </a:spcBef>
              <a:spcAft>
                <a:spcPct val="0"/>
              </a:spcAft>
              <a:defRPr sz="2400">
                <a:solidFill>
                  <a:schemeClr val="tx1"/>
                </a:solidFill>
                <a:latin typeface="Helvetica"/>
              </a:defRPr>
            </a:lvl9pPr>
          </a:lstStyle>
          <a:p>
            <a:pPr eaLnBrk="1" hangingPunct="1"/>
            <a:fld id="{87325FCD-4EBB-42BA-8540-67F522EA026A}" type="slidenum">
              <a:rPr lang="en-US" sz="1200"/>
              <a:pPr eaLnBrk="1" hangingPunct="1"/>
              <a:t>41</a:t>
            </a:fld>
            <a:endParaRPr lang="en-US" sz="1200"/>
          </a:p>
        </p:txBody>
      </p:sp>
      <p:sp>
        <p:nvSpPr>
          <p:cNvPr id="72707"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2708"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p>
        </p:txBody>
      </p:sp>
    </p:spTree>
    <p:extLst>
      <p:ext uri="{BB962C8B-B14F-4D97-AF65-F5344CB8AC3E}">
        <p14:creationId xmlns:p14="http://schemas.microsoft.com/office/powerpoint/2010/main" val="17692997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642B2C6C-BBB4-4592-AD40-0FFB37585E1A}" type="slidenum">
              <a:rPr lang="en-US" smtClean="0"/>
              <a:pPr>
                <a:defRPr/>
              </a:pPr>
              <a:t>‹#›</a:t>
            </a:fld>
            <a:endParaRPr lang="en-US"/>
          </a:p>
        </p:txBody>
      </p:sp>
    </p:spTree>
    <p:extLst>
      <p:ext uri="{BB962C8B-B14F-4D97-AF65-F5344CB8AC3E}">
        <p14:creationId xmlns:p14="http://schemas.microsoft.com/office/powerpoint/2010/main" val="33885695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32EB15F0-7E87-4B4C-8B26-76F185A2663F}" type="slidenum">
              <a:rPr lang="en-US" smtClean="0"/>
              <a:pPr>
                <a:defRPr/>
              </a:pPr>
              <a:t>‹#›</a:t>
            </a:fld>
            <a:endParaRPr lang="en-US"/>
          </a:p>
        </p:txBody>
      </p:sp>
    </p:spTree>
    <p:extLst>
      <p:ext uri="{BB962C8B-B14F-4D97-AF65-F5344CB8AC3E}">
        <p14:creationId xmlns:p14="http://schemas.microsoft.com/office/powerpoint/2010/main" val="38831735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FF974471-E428-4C33-B69A-FC8AA35C584E}" type="slidenum">
              <a:rPr lang="en-US" smtClean="0"/>
              <a:pPr>
                <a:defRPr/>
              </a:pPr>
              <a:t>‹#›</a:t>
            </a:fld>
            <a:endParaRPr lang="en-US"/>
          </a:p>
        </p:txBody>
      </p:sp>
    </p:spTree>
    <p:extLst>
      <p:ext uri="{BB962C8B-B14F-4D97-AF65-F5344CB8AC3E}">
        <p14:creationId xmlns:p14="http://schemas.microsoft.com/office/powerpoint/2010/main" val="48953430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9BEFD-6C44-A3A3-81B7-B1F2723A51BE}"/>
              </a:ext>
            </a:extLst>
          </p:cNvPr>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E1018411-09AD-6409-87E7-4AE2C44F6663}"/>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0671C7E9-5853-DA64-054D-99BE329B9F98}"/>
              </a:ext>
            </a:extLst>
          </p:cNvPr>
          <p:cNvSpPr>
            <a:spLocks noGrp="1"/>
          </p:cNvSpPr>
          <p:nvPr>
            <p:ph type="dt" sz="half" idx="10"/>
          </p:nvPr>
        </p:nvSpPr>
        <p:spPr/>
        <p:txBody>
          <a:bodyPr/>
          <a:lstStyle/>
          <a:p>
            <a:pPr>
              <a:defRPr/>
            </a:pPr>
            <a:endParaRPr lang="en-US"/>
          </a:p>
        </p:txBody>
      </p:sp>
      <p:sp>
        <p:nvSpPr>
          <p:cNvPr id="5" name="Footer Placeholder 4">
            <a:extLst>
              <a:ext uri="{FF2B5EF4-FFF2-40B4-BE49-F238E27FC236}">
                <a16:creationId xmlns:a16="http://schemas.microsoft.com/office/drawing/2014/main" id="{4272382D-4419-E447-18B3-F826F8E6EC31}"/>
              </a:ext>
            </a:extLst>
          </p:cNvPr>
          <p:cNvSpPr>
            <a:spLocks noGrp="1"/>
          </p:cNvSpPr>
          <p:nvPr>
            <p:ph type="ftr" sz="quarter" idx="11"/>
          </p:nvPr>
        </p:nvSpPr>
        <p:spPr/>
        <p:txBody>
          <a:bodyPr/>
          <a:lstStyle/>
          <a:p>
            <a:pPr>
              <a:defRPr/>
            </a:pPr>
            <a:endParaRPr lang="en-US"/>
          </a:p>
        </p:txBody>
      </p:sp>
      <p:sp>
        <p:nvSpPr>
          <p:cNvPr id="6" name="Slide Number Placeholder 5">
            <a:extLst>
              <a:ext uri="{FF2B5EF4-FFF2-40B4-BE49-F238E27FC236}">
                <a16:creationId xmlns:a16="http://schemas.microsoft.com/office/drawing/2014/main" id="{B00771F1-5385-2A0B-8E5A-E46C1F09057E}"/>
              </a:ext>
            </a:extLst>
          </p:cNvPr>
          <p:cNvSpPr>
            <a:spLocks noGrp="1"/>
          </p:cNvSpPr>
          <p:nvPr>
            <p:ph type="sldNum" sz="quarter" idx="12"/>
          </p:nvPr>
        </p:nvSpPr>
        <p:spPr/>
        <p:txBody>
          <a:bodyPr/>
          <a:lstStyle/>
          <a:p>
            <a:pPr>
              <a:defRPr/>
            </a:pPr>
            <a:fld id="{642B2C6C-BBB4-4592-AD40-0FFB37585E1A}" type="slidenum">
              <a:rPr lang="en-US" smtClean="0"/>
              <a:pPr>
                <a:defRPr/>
              </a:pPr>
              <a:t>‹#›</a:t>
            </a:fld>
            <a:endParaRPr lang="en-US"/>
          </a:p>
        </p:txBody>
      </p:sp>
    </p:spTree>
    <p:extLst>
      <p:ext uri="{BB962C8B-B14F-4D97-AF65-F5344CB8AC3E}">
        <p14:creationId xmlns:p14="http://schemas.microsoft.com/office/powerpoint/2010/main" val="30639783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3CF880-048D-D29D-86A3-26DCC37BB18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E510DD2-5762-7C39-2F98-42EF41750C4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746EFF-A66F-E4D0-85C3-24131A8632EE}"/>
              </a:ext>
            </a:extLst>
          </p:cNvPr>
          <p:cNvSpPr>
            <a:spLocks noGrp="1"/>
          </p:cNvSpPr>
          <p:nvPr>
            <p:ph type="dt" sz="half" idx="10"/>
          </p:nvPr>
        </p:nvSpPr>
        <p:spPr/>
        <p:txBody>
          <a:bodyPr/>
          <a:lstStyle/>
          <a:p>
            <a:pPr>
              <a:defRPr/>
            </a:pPr>
            <a:endParaRPr lang="en-US"/>
          </a:p>
        </p:txBody>
      </p:sp>
      <p:sp>
        <p:nvSpPr>
          <p:cNvPr id="5" name="Footer Placeholder 4">
            <a:extLst>
              <a:ext uri="{FF2B5EF4-FFF2-40B4-BE49-F238E27FC236}">
                <a16:creationId xmlns:a16="http://schemas.microsoft.com/office/drawing/2014/main" id="{F18173FC-5374-29AF-5356-FAA64595433E}"/>
              </a:ext>
            </a:extLst>
          </p:cNvPr>
          <p:cNvSpPr>
            <a:spLocks noGrp="1"/>
          </p:cNvSpPr>
          <p:nvPr>
            <p:ph type="ftr" sz="quarter" idx="11"/>
          </p:nvPr>
        </p:nvSpPr>
        <p:spPr/>
        <p:txBody>
          <a:bodyPr/>
          <a:lstStyle/>
          <a:p>
            <a:pPr>
              <a:defRPr/>
            </a:pPr>
            <a:endParaRPr lang="en-US"/>
          </a:p>
        </p:txBody>
      </p:sp>
      <p:sp>
        <p:nvSpPr>
          <p:cNvPr id="6" name="Slide Number Placeholder 5">
            <a:extLst>
              <a:ext uri="{FF2B5EF4-FFF2-40B4-BE49-F238E27FC236}">
                <a16:creationId xmlns:a16="http://schemas.microsoft.com/office/drawing/2014/main" id="{E91573D3-A6F5-BB4D-DDC7-52CFA9048E79}"/>
              </a:ext>
            </a:extLst>
          </p:cNvPr>
          <p:cNvSpPr>
            <a:spLocks noGrp="1"/>
          </p:cNvSpPr>
          <p:nvPr>
            <p:ph type="sldNum" sz="quarter" idx="12"/>
          </p:nvPr>
        </p:nvSpPr>
        <p:spPr/>
        <p:txBody>
          <a:bodyPr/>
          <a:lstStyle/>
          <a:p>
            <a:pPr>
              <a:defRPr/>
            </a:pPr>
            <a:fld id="{861D952C-C8E3-45A5-ADB6-D5DF11953C85}" type="slidenum">
              <a:rPr lang="en-US" smtClean="0"/>
              <a:pPr>
                <a:defRPr/>
              </a:pPr>
              <a:t>‹#›</a:t>
            </a:fld>
            <a:endParaRPr lang="en-US"/>
          </a:p>
        </p:txBody>
      </p:sp>
    </p:spTree>
    <p:extLst>
      <p:ext uri="{BB962C8B-B14F-4D97-AF65-F5344CB8AC3E}">
        <p14:creationId xmlns:p14="http://schemas.microsoft.com/office/powerpoint/2010/main" val="214848541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A1681-82FE-8EF5-4587-34A4ED301550}"/>
              </a:ext>
            </a:extLst>
          </p:cNvPr>
          <p:cNvSpPr>
            <a:spLocks noGrp="1"/>
          </p:cNvSpPr>
          <p:nvPr>
            <p:ph type="title"/>
          </p:nvPr>
        </p:nvSpPr>
        <p:spPr>
          <a:xfrm>
            <a:off x="623888" y="1709739"/>
            <a:ext cx="7886700" cy="2852737"/>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A6C99A94-8558-F9E8-4897-87D9B00D9B1D}"/>
              </a:ext>
            </a:extLst>
          </p:cNvPr>
          <p:cNvSpPr>
            <a:spLocks noGrp="1"/>
          </p:cNvSpPr>
          <p:nvPr>
            <p:ph type="body" idx="1"/>
          </p:nvPr>
        </p:nvSpPr>
        <p:spPr>
          <a:xfrm>
            <a:off x="623888" y="4589464"/>
            <a:ext cx="7886700" cy="1500187"/>
          </a:xfrm>
        </p:spPr>
        <p:txBody>
          <a:bodyPr/>
          <a:lstStyle>
            <a:lvl1pPr marL="0" indent="0">
              <a:buNone/>
              <a:defRPr sz="1800">
                <a:solidFill>
                  <a:schemeClr val="tx1">
                    <a:tint val="82000"/>
                  </a:schemeClr>
                </a:solidFill>
              </a:defRPr>
            </a:lvl1pPr>
            <a:lvl2pPr marL="342900" indent="0">
              <a:buNone/>
              <a:defRPr sz="1500">
                <a:solidFill>
                  <a:schemeClr val="tx1">
                    <a:tint val="82000"/>
                  </a:schemeClr>
                </a:solidFill>
              </a:defRPr>
            </a:lvl2pPr>
            <a:lvl3pPr marL="685800" indent="0">
              <a:buNone/>
              <a:defRPr sz="1350">
                <a:solidFill>
                  <a:schemeClr val="tx1">
                    <a:tint val="82000"/>
                  </a:schemeClr>
                </a:solidFill>
              </a:defRPr>
            </a:lvl3pPr>
            <a:lvl4pPr marL="1028700" indent="0">
              <a:buNone/>
              <a:defRPr sz="1200">
                <a:solidFill>
                  <a:schemeClr val="tx1">
                    <a:tint val="82000"/>
                  </a:schemeClr>
                </a:solidFill>
              </a:defRPr>
            </a:lvl4pPr>
            <a:lvl5pPr marL="1371600" indent="0">
              <a:buNone/>
              <a:defRPr sz="1200">
                <a:solidFill>
                  <a:schemeClr val="tx1">
                    <a:tint val="82000"/>
                  </a:schemeClr>
                </a:solidFill>
              </a:defRPr>
            </a:lvl5pPr>
            <a:lvl6pPr marL="1714500" indent="0">
              <a:buNone/>
              <a:defRPr sz="1200">
                <a:solidFill>
                  <a:schemeClr val="tx1">
                    <a:tint val="82000"/>
                  </a:schemeClr>
                </a:solidFill>
              </a:defRPr>
            </a:lvl6pPr>
            <a:lvl7pPr marL="2057400" indent="0">
              <a:buNone/>
              <a:defRPr sz="1200">
                <a:solidFill>
                  <a:schemeClr val="tx1">
                    <a:tint val="82000"/>
                  </a:schemeClr>
                </a:solidFill>
              </a:defRPr>
            </a:lvl7pPr>
            <a:lvl8pPr marL="2400300" indent="0">
              <a:buNone/>
              <a:defRPr sz="1200">
                <a:solidFill>
                  <a:schemeClr val="tx1">
                    <a:tint val="82000"/>
                  </a:schemeClr>
                </a:solidFill>
              </a:defRPr>
            </a:lvl8pPr>
            <a:lvl9pPr marL="2743200" indent="0">
              <a:buNone/>
              <a:defRPr sz="12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8F65C7C-FFDF-760E-C142-326608C07E97}"/>
              </a:ext>
            </a:extLst>
          </p:cNvPr>
          <p:cNvSpPr>
            <a:spLocks noGrp="1"/>
          </p:cNvSpPr>
          <p:nvPr>
            <p:ph type="dt" sz="half" idx="10"/>
          </p:nvPr>
        </p:nvSpPr>
        <p:spPr/>
        <p:txBody>
          <a:bodyPr/>
          <a:lstStyle/>
          <a:p>
            <a:pPr>
              <a:defRPr/>
            </a:pPr>
            <a:endParaRPr lang="en-US"/>
          </a:p>
        </p:txBody>
      </p:sp>
      <p:sp>
        <p:nvSpPr>
          <p:cNvPr id="5" name="Footer Placeholder 4">
            <a:extLst>
              <a:ext uri="{FF2B5EF4-FFF2-40B4-BE49-F238E27FC236}">
                <a16:creationId xmlns:a16="http://schemas.microsoft.com/office/drawing/2014/main" id="{09BA30CB-E334-7F5F-C8AC-C08740E29285}"/>
              </a:ext>
            </a:extLst>
          </p:cNvPr>
          <p:cNvSpPr>
            <a:spLocks noGrp="1"/>
          </p:cNvSpPr>
          <p:nvPr>
            <p:ph type="ftr" sz="quarter" idx="11"/>
          </p:nvPr>
        </p:nvSpPr>
        <p:spPr/>
        <p:txBody>
          <a:bodyPr/>
          <a:lstStyle/>
          <a:p>
            <a:pPr>
              <a:defRPr/>
            </a:pPr>
            <a:endParaRPr lang="en-US"/>
          </a:p>
        </p:txBody>
      </p:sp>
      <p:sp>
        <p:nvSpPr>
          <p:cNvPr id="6" name="Slide Number Placeholder 5">
            <a:extLst>
              <a:ext uri="{FF2B5EF4-FFF2-40B4-BE49-F238E27FC236}">
                <a16:creationId xmlns:a16="http://schemas.microsoft.com/office/drawing/2014/main" id="{80360F3D-F21F-F9D6-8906-912F9A6FFA20}"/>
              </a:ext>
            </a:extLst>
          </p:cNvPr>
          <p:cNvSpPr>
            <a:spLocks noGrp="1"/>
          </p:cNvSpPr>
          <p:nvPr>
            <p:ph type="sldNum" sz="quarter" idx="12"/>
          </p:nvPr>
        </p:nvSpPr>
        <p:spPr/>
        <p:txBody>
          <a:bodyPr/>
          <a:lstStyle/>
          <a:p>
            <a:pPr>
              <a:defRPr/>
            </a:pPr>
            <a:fld id="{0AEBA93D-5260-4B56-A3AE-0028F01987BE}" type="slidenum">
              <a:rPr lang="en-US" smtClean="0"/>
              <a:pPr>
                <a:defRPr/>
              </a:pPr>
              <a:t>‹#›</a:t>
            </a:fld>
            <a:endParaRPr lang="en-US"/>
          </a:p>
        </p:txBody>
      </p:sp>
    </p:spTree>
    <p:extLst>
      <p:ext uri="{BB962C8B-B14F-4D97-AF65-F5344CB8AC3E}">
        <p14:creationId xmlns:p14="http://schemas.microsoft.com/office/powerpoint/2010/main" val="341380444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496DF2-3973-6C56-B9FA-2DCE00CE178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E738C83-987F-916F-5015-2A7B384B5DB4}"/>
              </a:ext>
            </a:extLst>
          </p:cNvPr>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E2C6355-0E6D-5470-1908-707D062CC866}"/>
              </a:ext>
            </a:extLst>
          </p:cNvPr>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FAAA9A3-A13B-7549-46BC-C1C18056DD97}"/>
              </a:ext>
            </a:extLst>
          </p:cNvPr>
          <p:cNvSpPr>
            <a:spLocks noGrp="1"/>
          </p:cNvSpPr>
          <p:nvPr>
            <p:ph type="dt" sz="half" idx="10"/>
          </p:nvPr>
        </p:nvSpPr>
        <p:spPr/>
        <p:txBody>
          <a:bodyPr/>
          <a:lstStyle/>
          <a:p>
            <a:pPr>
              <a:defRPr/>
            </a:pPr>
            <a:endParaRPr lang="en-US"/>
          </a:p>
        </p:txBody>
      </p:sp>
      <p:sp>
        <p:nvSpPr>
          <p:cNvPr id="6" name="Footer Placeholder 5">
            <a:extLst>
              <a:ext uri="{FF2B5EF4-FFF2-40B4-BE49-F238E27FC236}">
                <a16:creationId xmlns:a16="http://schemas.microsoft.com/office/drawing/2014/main" id="{270B062B-E4BE-B11A-67CD-C5388D700968}"/>
              </a:ext>
            </a:extLst>
          </p:cNvPr>
          <p:cNvSpPr>
            <a:spLocks noGrp="1"/>
          </p:cNvSpPr>
          <p:nvPr>
            <p:ph type="ftr" sz="quarter" idx="11"/>
          </p:nvPr>
        </p:nvSpPr>
        <p:spPr/>
        <p:txBody>
          <a:bodyPr/>
          <a:lstStyle/>
          <a:p>
            <a:pPr>
              <a:defRPr/>
            </a:pPr>
            <a:endParaRPr lang="en-US"/>
          </a:p>
        </p:txBody>
      </p:sp>
      <p:sp>
        <p:nvSpPr>
          <p:cNvPr id="7" name="Slide Number Placeholder 6">
            <a:extLst>
              <a:ext uri="{FF2B5EF4-FFF2-40B4-BE49-F238E27FC236}">
                <a16:creationId xmlns:a16="http://schemas.microsoft.com/office/drawing/2014/main" id="{2C32ADE3-4D3F-028F-8E6D-3E66420EA9B3}"/>
              </a:ext>
            </a:extLst>
          </p:cNvPr>
          <p:cNvSpPr>
            <a:spLocks noGrp="1"/>
          </p:cNvSpPr>
          <p:nvPr>
            <p:ph type="sldNum" sz="quarter" idx="12"/>
          </p:nvPr>
        </p:nvSpPr>
        <p:spPr/>
        <p:txBody>
          <a:bodyPr/>
          <a:lstStyle/>
          <a:p>
            <a:pPr>
              <a:defRPr/>
            </a:pPr>
            <a:fld id="{780E7250-D1A4-4B1D-BAE4-A9769DAB93D8}" type="slidenum">
              <a:rPr lang="en-US" smtClean="0"/>
              <a:pPr>
                <a:defRPr/>
              </a:pPr>
              <a:t>‹#›</a:t>
            </a:fld>
            <a:endParaRPr lang="en-US"/>
          </a:p>
        </p:txBody>
      </p:sp>
    </p:spTree>
    <p:extLst>
      <p:ext uri="{BB962C8B-B14F-4D97-AF65-F5344CB8AC3E}">
        <p14:creationId xmlns:p14="http://schemas.microsoft.com/office/powerpoint/2010/main" val="426701289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4EF267-801A-C1FD-4CD2-3DD1DA9492DD}"/>
              </a:ext>
            </a:extLst>
          </p:cNvPr>
          <p:cNvSpPr>
            <a:spLocks noGrp="1"/>
          </p:cNvSpPr>
          <p:nvPr>
            <p:ph type="title"/>
          </p:nvPr>
        </p:nvSpPr>
        <p:spPr>
          <a:xfrm>
            <a:off x="629841" y="365126"/>
            <a:ext cx="78867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B3AC3C1-EC8B-F4AE-7EBD-E14E81B000E2}"/>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DF01B90F-F14D-CCA5-6211-476AE6733BCF}"/>
              </a:ext>
            </a:extLst>
          </p:cNvPr>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8FD26A9-EBC6-75EE-B644-AB429D859A05}"/>
              </a:ext>
            </a:extLst>
          </p:cNvPr>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7B5BF44A-DC07-B55E-1A4B-3801E5992E34}"/>
              </a:ext>
            </a:extLst>
          </p:cNvPr>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32FDCF2-79CF-8ED3-A621-916D2B8E257F}"/>
              </a:ext>
            </a:extLst>
          </p:cNvPr>
          <p:cNvSpPr>
            <a:spLocks noGrp="1"/>
          </p:cNvSpPr>
          <p:nvPr>
            <p:ph type="dt" sz="half" idx="10"/>
          </p:nvPr>
        </p:nvSpPr>
        <p:spPr/>
        <p:txBody>
          <a:bodyPr/>
          <a:lstStyle/>
          <a:p>
            <a:pPr>
              <a:defRPr/>
            </a:pPr>
            <a:endParaRPr lang="en-US"/>
          </a:p>
        </p:txBody>
      </p:sp>
      <p:sp>
        <p:nvSpPr>
          <p:cNvPr id="8" name="Footer Placeholder 7">
            <a:extLst>
              <a:ext uri="{FF2B5EF4-FFF2-40B4-BE49-F238E27FC236}">
                <a16:creationId xmlns:a16="http://schemas.microsoft.com/office/drawing/2014/main" id="{366AE6E1-6164-98BF-3155-CCFBD634414A}"/>
              </a:ext>
            </a:extLst>
          </p:cNvPr>
          <p:cNvSpPr>
            <a:spLocks noGrp="1"/>
          </p:cNvSpPr>
          <p:nvPr>
            <p:ph type="ftr" sz="quarter" idx="11"/>
          </p:nvPr>
        </p:nvSpPr>
        <p:spPr/>
        <p:txBody>
          <a:bodyPr/>
          <a:lstStyle/>
          <a:p>
            <a:pPr>
              <a:defRPr/>
            </a:pPr>
            <a:endParaRPr lang="en-US"/>
          </a:p>
        </p:txBody>
      </p:sp>
      <p:sp>
        <p:nvSpPr>
          <p:cNvPr id="9" name="Slide Number Placeholder 8">
            <a:extLst>
              <a:ext uri="{FF2B5EF4-FFF2-40B4-BE49-F238E27FC236}">
                <a16:creationId xmlns:a16="http://schemas.microsoft.com/office/drawing/2014/main" id="{FD13BBBB-BD60-E446-7885-C8D81613FCE3}"/>
              </a:ext>
            </a:extLst>
          </p:cNvPr>
          <p:cNvSpPr>
            <a:spLocks noGrp="1"/>
          </p:cNvSpPr>
          <p:nvPr>
            <p:ph type="sldNum" sz="quarter" idx="12"/>
          </p:nvPr>
        </p:nvSpPr>
        <p:spPr/>
        <p:txBody>
          <a:bodyPr/>
          <a:lstStyle/>
          <a:p>
            <a:pPr>
              <a:defRPr/>
            </a:pPr>
            <a:fld id="{F8A5050D-5E1D-4952-955A-4D179C576310}" type="slidenum">
              <a:rPr lang="en-US" smtClean="0"/>
              <a:pPr>
                <a:defRPr/>
              </a:pPr>
              <a:t>‹#›</a:t>
            </a:fld>
            <a:endParaRPr lang="en-US"/>
          </a:p>
        </p:txBody>
      </p:sp>
    </p:spTree>
    <p:extLst>
      <p:ext uri="{BB962C8B-B14F-4D97-AF65-F5344CB8AC3E}">
        <p14:creationId xmlns:p14="http://schemas.microsoft.com/office/powerpoint/2010/main" val="84050131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2B7368-263F-7770-74A9-C7EED006389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B58C577-3DFE-FC0D-62E0-88F50BB090FD}"/>
              </a:ext>
            </a:extLst>
          </p:cNvPr>
          <p:cNvSpPr>
            <a:spLocks noGrp="1"/>
          </p:cNvSpPr>
          <p:nvPr>
            <p:ph type="dt" sz="half" idx="10"/>
          </p:nvPr>
        </p:nvSpPr>
        <p:spPr/>
        <p:txBody>
          <a:bodyPr/>
          <a:lstStyle/>
          <a:p>
            <a:pPr>
              <a:defRPr/>
            </a:pPr>
            <a:endParaRPr lang="en-US"/>
          </a:p>
        </p:txBody>
      </p:sp>
      <p:sp>
        <p:nvSpPr>
          <p:cNvPr id="4" name="Footer Placeholder 3">
            <a:extLst>
              <a:ext uri="{FF2B5EF4-FFF2-40B4-BE49-F238E27FC236}">
                <a16:creationId xmlns:a16="http://schemas.microsoft.com/office/drawing/2014/main" id="{0D10D00B-7B96-AD56-9957-9555F0A855AB}"/>
              </a:ext>
            </a:extLst>
          </p:cNvPr>
          <p:cNvSpPr>
            <a:spLocks noGrp="1"/>
          </p:cNvSpPr>
          <p:nvPr>
            <p:ph type="ftr" sz="quarter" idx="11"/>
          </p:nvPr>
        </p:nvSpPr>
        <p:spPr/>
        <p:txBody>
          <a:bodyPr/>
          <a:lstStyle/>
          <a:p>
            <a:pPr>
              <a:defRPr/>
            </a:pPr>
            <a:endParaRPr lang="en-US"/>
          </a:p>
        </p:txBody>
      </p:sp>
      <p:sp>
        <p:nvSpPr>
          <p:cNvPr id="5" name="Slide Number Placeholder 4">
            <a:extLst>
              <a:ext uri="{FF2B5EF4-FFF2-40B4-BE49-F238E27FC236}">
                <a16:creationId xmlns:a16="http://schemas.microsoft.com/office/drawing/2014/main" id="{2295336E-DB59-8982-90F3-926705A396E9}"/>
              </a:ext>
            </a:extLst>
          </p:cNvPr>
          <p:cNvSpPr>
            <a:spLocks noGrp="1"/>
          </p:cNvSpPr>
          <p:nvPr>
            <p:ph type="sldNum" sz="quarter" idx="12"/>
          </p:nvPr>
        </p:nvSpPr>
        <p:spPr/>
        <p:txBody>
          <a:bodyPr/>
          <a:lstStyle/>
          <a:p>
            <a:pPr>
              <a:defRPr/>
            </a:pPr>
            <a:fld id="{1CBE2B61-7DDE-4A56-BEBB-9E29BF9B0263}" type="slidenum">
              <a:rPr lang="en-US" smtClean="0"/>
              <a:pPr>
                <a:defRPr/>
              </a:pPr>
              <a:t>‹#›</a:t>
            </a:fld>
            <a:endParaRPr lang="en-US"/>
          </a:p>
        </p:txBody>
      </p:sp>
    </p:spTree>
    <p:extLst>
      <p:ext uri="{BB962C8B-B14F-4D97-AF65-F5344CB8AC3E}">
        <p14:creationId xmlns:p14="http://schemas.microsoft.com/office/powerpoint/2010/main" val="308863689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475610E-38FD-1626-232E-AACDC41A82DF}"/>
              </a:ext>
            </a:extLst>
          </p:cNvPr>
          <p:cNvSpPr>
            <a:spLocks noGrp="1"/>
          </p:cNvSpPr>
          <p:nvPr>
            <p:ph type="dt" sz="half" idx="10"/>
          </p:nvPr>
        </p:nvSpPr>
        <p:spPr/>
        <p:txBody>
          <a:bodyPr/>
          <a:lstStyle/>
          <a:p>
            <a:pPr>
              <a:defRPr/>
            </a:pPr>
            <a:endParaRPr lang="en-US"/>
          </a:p>
        </p:txBody>
      </p:sp>
      <p:sp>
        <p:nvSpPr>
          <p:cNvPr id="3" name="Footer Placeholder 2">
            <a:extLst>
              <a:ext uri="{FF2B5EF4-FFF2-40B4-BE49-F238E27FC236}">
                <a16:creationId xmlns:a16="http://schemas.microsoft.com/office/drawing/2014/main" id="{419BDF9A-07BD-0F76-575F-8CC81A2B5C33}"/>
              </a:ext>
            </a:extLst>
          </p:cNvPr>
          <p:cNvSpPr>
            <a:spLocks noGrp="1"/>
          </p:cNvSpPr>
          <p:nvPr>
            <p:ph type="ftr" sz="quarter" idx="11"/>
          </p:nvPr>
        </p:nvSpPr>
        <p:spPr/>
        <p:txBody>
          <a:bodyPr/>
          <a:lstStyle/>
          <a:p>
            <a:pPr>
              <a:defRPr/>
            </a:pPr>
            <a:endParaRPr lang="en-US"/>
          </a:p>
        </p:txBody>
      </p:sp>
      <p:sp>
        <p:nvSpPr>
          <p:cNvPr id="4" name="Slide Number Placeholder 3">
            <a:extLst>
              <a:ext uri="{FF2B5EF4-FFF2-40B4-BE49-F238E27FC236}">
                <a16:creationId xmlns:a16="http://schemas.microsoft.com/office/drawing/2014/main" id="{0C76B4A5-B6CB-C52F-03E7-EDB13B08397C}"/>
              </a:ext>
            </a:extLst>
          </p:cNvPr>
          <p:cNvSpPr>
            <a:spLocks noGrp="1"/>
          </p:cNvSpPr>
          <p:nvPr>
            <p:ph type="sldNum" sz="quarter" idx="12"/>
          </p:nvPr>
        </p:nvSpPr>
        <p:spPr/>
        <p:txBody>
          <a:bodyPr/>
          <a:lstStyle/>
          <a:p>
            <a:pPr>
              <a:defRPr/>
            </a:pPr>
            <a:fld id="{8EE1F926-B583-4AFB-A2F1-2A61D1D51FC0}" type="slidenum">
              <a:rPr lang="en-US" smtClean="0"/>
              <a:pPr>
                <a:defRPr/>
              </a:pPr>
              <a:t>‹#›</a:t>
            </a:fld>
            <a:endParaRPr lang="en-US"/>
          </a:p>
        </p:txBody>
      </p:sp>
    </p:spTree>
    <p:extLst>
      <p:ext uri="{BB962C8B-B14F-4D97-AF65-F5344CB8AC3E}">
        <p14:creationId xmlns:p14="http://schemas.microsoft.com/office/powerpoint/2010/main" val="310467683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71358A-0CB9-92FA-77AA-5CE3D8FC6C46}"/>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1493E858-9A49-2E3F-6616-C6E5EDB1058D}"/>
              </a:ext>
            </a:extLst>
          </p:cNvPr>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AE73909-6606-DE5E-B5E6-034CAD9242D1}"/>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1B7B816B-0E1C-D5FD-3DCD-E095D765AB82}"/>
              </a:ext>
            </a:extLst>
          </p:cNvPr>
          <p:cNvSpPr>
            <a:spLocks noGrp="1"/>
          </p:cNvSpPr>
          <p:nvPr>
            <p:ph type="dt" sz="half" idx="10"/>
          </p:nvPr>
        </p:nvSpPr>
        <p:spPr/>
        <p:txBody>
          <a:bodyPr/>
          <a:lstStyle/>
          <a:p>
            <a:pPr>
              <a:defRPr/>
            </a:pPr>
            <a:endParaRPr lang="en-US"/>
          </a:p>
        </p:txBody>
      </p:sp>
      <p:sp>
        <p:nvSpPr>
          <p:cNvPr id="6" name="Footer Placeholder 5">
            <a:extLst>
              <a:ext uri="{FF2B5EF4-FFF2-40B4-BE49-F238E27FC236}">
                <a16:creationId xmlns:a16="http://schemas.microsoft.com/office/drawing/2014/main" id="{4B4D962F-690B-E392-DF91-BEC473B574A1}"/>
              </a:ext>
            </a:extLst>
          </p:cNvPr>
          <p:cNvSpPr>
            <a:spLocks noGrp="1"/>
          </p:cNvSpPr>
          <p:nvPr>
            <p:ph type="ftr" sz="quarter" idx="11"/>
          </p:nvPr>
        </p:nvSpPr>
        <p:spPr/>
        <p:txBody>
          <a:bodyPr/>
          <a:lstStyle/>
          <a:p>
            <a:pPr>
              <a:defRPr/>
            </a:pPr>
            <a:endParaRPr lang="en-US"/>
          </a:p>
        </p:txBody>
      </p:sp>
      <p:sp>
        <p:nvSpPr>
          <p:cNvPr id="7" name="Slide Number Placeholder 6">
            <a:extLst>
              <a:ext uri="{FF2B5EF4-FFF2-40B4-BE49-F238E27FC236}">
                <a16:creationId xmlns:a16="http://schemas.microsoft.com/office/drawing/2014/main" id="{C71C4CDF-08F0-4AD1-33BF-EBBFFC335513}"/>
              </a:ext>
            </a:extLst>
          </p:cNvPr>
          <p:cNvSpPr>
            <a:spLocks noGrp="1"/>
          </p:cNvSpPr>
          <p:nvPr>
            <p:ph type="sldNum" sz="quarter" idx="12"/>
          </p:nvPr>
        </p:nvSpPr>
        <p:spPr/>
        <p:txBody>
          <a:bodyPr/>
          <a:lstStyle/>
          <a:p>
            <a:pPr>
              <a:defRPr/>
            </a:pPr>
            <a:fld id="{F3395FE2-B8B5-47D4-9D10-A3FA22009941}" type="slidenum">
              <a:rPr lang="en-US" smtClean="0"/>
              <a:pPr>
                <a:defRPr/>
              </a:pPr>
              <a:t>‹#›</a:t>
            </a:fld>
            <a:endParaRPr lang="en-US"/>
          </a:p>
        </p:txBody>
      </p:sp>
    </p:spTree>
    <p:extLst>
      <p:ext uri="{BB962C8B-B14F-4D97-AF65-F5344CB8AC3E}">
        <p14:creationId xmlns:p14="http://schemas.microsoft.com/office/powerpoint/2010/main" val="23866650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861D952C-C8E3-45A5-ADB6-D5DF11953C85}" type="slidenum">
              <a:rPr lang="en-US" smtClean="0"/>
              <a:pPr>
                <a:defRPr/>
              </a:pPr>
              <a:t>‹#›</a:t>
            </a:fld>
            <a:endParaRPr lang="en-US"/>
          </a:p>
        </p:txBody>
      </p:sp>
    </p:spTree>
    <p:extLst>
      <p:ext uri="{BB962C8B-B14F-4D97-AF65-F5344CB8AC3E}">
        <p14:creationId xmlns:p14="http://schemas.microsoft.com/office/powerpoint/2010/main" val="342776605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B9291E-FB2D-21B6-FC66-B75CAAAA6335}"/>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131ABB8B-F140-6FDC-8606-4FF48313E5E3}"/>
              </a:ext>
            </a:extLst>
          </p:cNvPr>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897C9489-AF34-90DA-07F7-4F2C38F7ECC5}"/>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30A9441D-68EA-3054-BFF6-62FBB81286E5}"/>
              </a:ext>
            </a:extLst>
          </p:cNvPr>
          <p:cNvSpPr>
            <a:spLocks noGrp="1"/>
          </p:cNvSpPr>
          <p:nvPr>
            <p:ph type="dt" sz="half" idx="10"/>
          </p:nvPr>
        </p:nvSpPr>
        <p:spPr/>
        <p:txBody>
          <a:bodyPr/>
          <a:lstStyle/>
          <a:p>
            <a:pPr>
              <a:defRPr/>
            </a:pPr>
            <a:endParaRPr lang="en-US"/>
          </a:p>
        </p:txBody>
      </p:sp>
      <p:sp>
        <p:nvSpPr>
          <p:cNvPr id="6" name="Footer Placeholder 5">
            <a:extLst>
              <a:ext uri="{FF2B5EF4-FFF2-40B4-BE49-F238E27FC236}">
                <a16:creationId xmlns:a16="http://schemas.microsoft.com/office/drawing/2014/main" id="{D656CB7E-D7ED-BCA1-D80B-2D850D57DB96}"/>
              </a:ext>
            </a:extLst>
          </p:cNvPr>
          <p:cNvSpPr>
            <a:spLocks noGrp="1"/>
          </p:cNvSpPr>
          <p:nvPr>
            <p:ph type="ftr" sz="quarter" idx="11"/>
          </p:nvPr>
        </p:nvSpPr>
        <p:spPr/>
        <p:txBody>
          <a:bodyPr/>
          <a:lstStyle/>
          <a:p>
            <a:pPr>
              <a:defRPr/>
            </a:pPr>
            <a:endParaRPr lang="en-US"/>
          </a:p>
        </p:txBody>
      </p:sp>
      <p:sp>
        <p:nvSpPr>
          <p:cNvPr id="7" name="Slide Number Placeholder 6">
            <a:extLst>
              <a:ext uri="{FF2B5EF4-FFF2-40B4-BE49-F238E27FC236}">
                <a16:creationId xmlns:a16="http://schemas.microsoft.com/office/drawing/2014/main" id="{86B4C855-9DD0-A6BB-213F-8EEF9AA2E88F}"/>
              </a:ext>
            </a:extLst>
          </p:cNvPr>
          <p:cNvSpPr>
            <a:spLocks noGrp="1"/>
          </p:cNvSpPr>
          <p:nvPr>
            <p:ph type="sldNum" sz="quarter" idx="12"/>
          </p:nvPr>
        </p:nvSpPr>
        <p:spPr/>
        <p:txBody>
          <a:bodyPr/>
          <a:lstStyle/>
          <a:p>
            <a:pPr>
              <a:defRPr/>
            </a:pPr>
            <a:fld id="{E70B76B4-A1E3-42EA-BD25-56030B347AD3}" type="slidenum">
              <a:rPr lang="en-US" smtClean="0"/>
              <a:pPr>
                <a:defRPr/>
              </a:pPr>
              <a:t>‹#›</a:t>
            </a:fld>
            <a:endParaRPr lang="en-US"/>
          </a:p>
        </p:txBody>
      </p:sp>
    </p:spTree>
    <p:extLst>
      <p:ext uri="{BB962C8B-B14F-4D97-AF65-F5344CB8AC3E}">
        <p14:creationId xmlns:p14="http://schemas.microsoft.com/office/powerpoint/2010/main" val="189420524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A7B1C9-1070-DBAA-B8B9-C8EED9B3B0B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84697F7-7973-1214-0D3D-051EEC8C1DD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6A9905E-0301-BB0B-A05A-09930D1E0F62}"/>
              </a:ext>
            </a:extLst>
          </p:cNvPr>
          <p:cNvSpPr>
            <a:spLocks noGrp="1"/>
          </p:cNvSpPr>
          <p:nvPr>
            <p:ph type="dt" sz="half" idx="10"/>
          </p:nvPr>
        </p:nvSpPr>
        <p:spPr/>
        <p:txBody>
          <a:bodyPr/>
          <a:lstStyle/>
          <a:p>
            <a:pPr>
              <a:defRPr/>
            </a:pPr>
            <a:endParaRPr lang="en-US"/>
          </a:p>
        </p:txBody>
      </p:sp>
      <p:sp>
        <p:nvSpPr>
          <p:cNvPr id="5" name="Footer Placeholder 4">
            <a:extLst>
              <a:ext uri="{FF2B5EF4-FFF2-40B4-BE49-F238E27FC236}">
                <a16:creationId xmlns:a16="http://schemas.microsoft.com/office/drawing/2014/main" id="{338E90BF-9F33-34CC-82C5-41F2CD9D735F}"/>
              </a:ext>
            </a:extLst>
          </p:cNvPr>
          <p:cNvSpPr>
            <a:spLocks noGrp="1"/>
          </p:cNvSpPr>
          <p:nvPr>
            <p:ph type="ftr" sz="quarter" idx="11"/>
          </p:nvPr>
        </p:nvSpPr>
        <p:spPr/>
        <p:txBody>
          <a:bodyPr/>
          <a:lstStyle/>
          <a:p>
            <a:pPr>
              <a:defRPr/>
            </a:pPr>
            <a:endParaRPr lang="en-US"/>
          </a:p>
        </p:txBody>
      </p:sp>
      <p:sp>
        <p:nvSpPr>
          <p:cNvPr id="6" name="Slide Number Placeholder 5">
            <a:extLst>
              <a:ext uri="{FF2B5EF4-FFF2-40B4-BE49-F238E27FC236}">
                <a16:creationId xmlns:a16="http://schemas.microsoft.com/office/drawing/2014/main" id="{D0E903B3-0400-63DF-52A9-9DEABB08D650}"/>
              </a:ext>
            </a:extLst>
          </p:cNvPr>
          <p:cNvSpPr>
            <a:spLocks noGrp="1"/>
          </p:cNvSpPr>
          <p:nvPr>
            <p:ph type="sldNum" sz="quarter" idx="12"/>
          </p:nvPr>
        </p:nvSpPr>
        <p:spPr/>
        <p:txBody>
          <a:bodyPr/>
          <a:lstStyle/>
          <a:p>
            <a:pPr>
              <a:defRPr/>
            </a:pPr>
            <a:fld id="{32EB15F0-7E87-4B4C-8B26-76F185A2663F}" type="slidenum">
              <a:rPr lang="en-US" smtClean="0"/>
              <a:pPr>
                <a:defRPr/>
              </a:pPr>
              <a:t>‹#›</a:t>
            </a:fld>
            <a:endParaRPr lang="en-US"/>
          </a:p>
        </p:txBody>
      </p:sp>
    </p:spTree>
    <p:extLst>
      <p:ext uri="{BB962C8B-B14F-4D97-AF65-F5344CB8AC3E}">
        <p14:creationId xmlns:p14="http://schemas.microsoft.com/office/powerpoint/2010/main" val="146346301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32B15ED-23B6-71BB-B4FA-A6600CDB14FC}"/>
              </a:ext>
            </a:extLst>
          </p:cNvPr>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D2D6E46-909C-827D-69D0-E74E1D5CD51C}"/>
              </a:ext>
            </a:extLst>
          </p:cNvPr>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E3BF91-7CAB-A57F-9979-6D6F8D59FB60}"/>
              </a:ext>
            </a:extLst>
          </p:cNvPr>
          <p:cNvSpPr>
            <a:spLocks noGrp="1"/>
          </p:cNvSpPr>
          <p:nvPr>
            <p:ph type="dt" sz="half" idx="10"/>
          </p:nvPr>
        </p:nvSpPr>
        <p:spPr/>
        <p:txBody>
          <a:bodyPr/>
          <a:lstStyle/>
          <a:p>
            <a:pPr>
              <a:defRPr/>
            </a:pPr>
            <a:endParaRPr lang="en-US"/>
          </a:p>
        </p:txBody>
      </p:sp>
      <p:sp>
        <p:nvSpPr>
          <p:cNvPr id="5" name="Footer Placeholder 4">
            <a:extLst>
              <a:ext uri="{FF2B5EF4-FFF2-40B4-BE49-F238E27FC236}">
                <a16:creationId xmlns:a16="http://schemas.microsoft.com/office/drawing/2014/main" id="{170FBF51-08D3-1AC0-D6A4-7B84722E5828}"/>
              </a:ext>
            </a:extLst>
          </p:cNvPr>
          <p:cNvSpPr>
            <a:spLocks noGrp="1"/>
          </p:cNvSpPr>
          <p:nvPr>
            <p:ph type="ftr" sz="quarter" idx="11"/>
          </p:nvPr>
        </p:nvSpPr>
        <p:spPr/>
        <p:txBody>
          <a:bodyPr/>
          <a:lstStyle/>
          <a:p>
            <a:pPr>
              <a:defRPr/>
            </a:pPr>
            <a:endParaRPr lang="en-US"/>
          </a:p>
        </p:txBody>
      </p:sp>
      <p:sp>
        <p:nvSpPr>
          <p:cNvPr id="6" name="Slide Number Placeholder 5">
            <a:extLst>
              <a:ext uri="{FF2B5EF4-FFF2-40B4-BE49-F238E27FC236}">
                <a16:creationId xmlns:a16="http://schemas.microsoft.com/office/drawing/2014/main" id="{318EBEAD-B1C5-ED7F-D8B1-2EF4A6AAACC3}"/>
              </a:ext>
            </a:extLst>
          </p:cNvPr>
          <p:cNvSpPr>
            <a:spLocks noGrp="1"/>
          </p:cNvSpPr>
          <p:nvPr>
            <p:ph type="sldNum" sz="quarter" idx="12"/>
          </p:nvPr>
        </p:nvSpPr>
        <p:spPr/>
        <p:txBody>
          <a:bodyPr/>
          <a:lstStyle/>
          <a:p>
            <a:pPr>
              <a:defRPr/>
            </a:pPr>
            <a:fld id="{FF974471-E428-4C33-B69A-FC8AA35C584E}" type="slidenum">
              <a:rPr lang="en-US" smtClean="0"/>
              <a:pPr>
                <a:defRPr/>
              </a:pPr>
              <a:t>‹#›</a:t>
            </a:fld>
            <a:endParaRPr lang="en-US"/>
          </a:p>
        </p:txBody>
      </p:sp>
    </p:spTree>
    <p:extLst>
      <p:ext uri="{BB962C8B-B14F-4D97-AF65-F5344CB8AC3E}">
        <p14:creationId xmlns:p14="http://schemas.microsoft.com/office/powerpoint/2010/main" val="9812709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0AEBA93D-5260-4B56-A3AE-0028F01987BE}" type="slidenum">
              <a:rPr lang="en-US" smtClean="0"/>
              <a:pPr>
                <a:defRPr/>
              </a:pPr>
              <a:t>‹#›</a:t>
            </a:fld>
            <a:endParaRPr lang="en-US"/>
          </a:p>
        </p:txBody>
      </p:sp>
    </p:spTree>
    <p:extLst>
      <p:ext uri="{BB962C8B-B14F-4D97-AF65-F5344CB8AC3E}">
        <p14:creationId xmlns:p14="http://schemas.microsoft.com/office/powerpoint/2010/main" val="23770048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pPr>
              <a:defRPr/>
            </a:pPr>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pPr>
              <a:defRPr/>
            </a:pPr>
            <a:fld id="{780E7250-D1A4-4B1D-BAE4-A9769DAB93D8}" type="slidenum">
              <a:rPr lang="en-US" smtClean="0"/>
              <a:pPr>
                <a:defRPr/>
              </a:pPr>
              <a:t>‹#›</a:t>
            </a:fld>
            <a:endParaRPr lang="en-US"/>
          </a:p>
        </p:txBody>
      </p:sp>
    </p:spTree>
    <p:extLst>
      <p:ext uri="{BB962C8B-B14F-4D97-AF65-F5344CB8AC3E}">
        <p14:creationId xmlns:p14="http://schemas.microsoft.com/office/powerpoint/2010/main" val="42041474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p>
        </p:txBody>
      </p:sp>
      <p:sp>
        <p:nvSpPr>
          <p:cNvPr id="3" name="Text Placeholder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pPr>
              <a:defRPr/>
            </a:pPr>
            <a:endParaRPr lang="en-US"/>
          </a:p>
        </p:txBody>
      </p:sp>
      <p:sp>
        <p:nvSpPr>
          <p:cNvPr id="8" name="Footer Placeholder 7"/>
          <p:cNvSpPr>
            <a:spLocks noGrp="1"/>
          </p:cNvSpPr>
          <p:nvPr>
            <p:ph type="ftr" sz="quarter" idx="11"/>
          </p:nvPr>
        </p:nvSpPr>
        <p:spPr/>
        <p:txBody>
          <a:bodyPr/>
          <a:lstStyle/>
          <a:p>
            <a:pPr>
              <a:defRPr/>
            </a:pPr>
            <a:endParaRPr lang="en-US"/>
          </a:p>
        </p:txBody>
      </p:sp>
      <p:sp>
        <p:nvSpPr>
          <p:cNvPr id="9" name="Slide Number Placeholder 8"/>
          <p:cNvSpPr>
            <a:spLocks noGrp="1"/>
          </p:cNvSpPr>
          <p:nvPr>
            <p:ph type="sldNum" sz="quarter" idx="12"/>
          </p:nvPr>
        </p:nvSpPr>
        <p:spPr/>
        <p:txBody>
          <a:bodyPr/>
          <a:lstStyle/>
          <a:p>
            <a:pPr>
              <a:defRPr/>
            </a:pPr>
            <a:fld id="{F8A5050D-5E1D-4952-955A-4D179C576310}" type="slidenum">
              <a:rPr lang="en-US" smtClean="0"/>
              <a:pPr>
                <a:defRPr/>
              </a:pPr>
              <a:t>‹#›</a:t>
            </a:fld>
            <a:endParaRPr lang="en-US"/>
          </a:p>
        </p:txBody>
      </p:sp>
    </p:spTree>
    <p:extLst>
      <p:ext uri="{BB962C8B-B14F-4D97-AF65-F5344CB8AC3E}">
        <p14:creationId xmlns:p14="http://schemas.microsoft.com/office/powerpoint/2010/main" val="30429375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a:defRPr/>
            </a:pPr>
            <a:endParaRPr lang="en-US"/>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pPr>
              <a:defRPr/>
            </a:pPr>
            <a:fld id="{1CBE2B61-7DDE-4A56-BEBB-9E29BF9B0263}" type="slidenum">
              <a:rPr lang="en-US" smtClean="0"/>
              <a:pPr>
                <a:defRPr/>
              </a:pPr>
              <a:t>‹#›</a:t>
            </a:fld>
            <a:endParaRPr lang="en-US"/>
          </a:p>
        </p:txBody>
      </p:sp>
    </p:spTree>
    <p:extLst>
      <p:ext uri="{BB962C8B-B14F-4D97-AF65-F5344CB8AC3E}">
        <p14:creationId xmlns:p14="http://schemas.microsoft.com/office/powerpoint/2010/main" val="16770187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endParaRPr lang="en-US"/>
          </a:p>
        </p:txBody>
      </p:sp>
      <p:sp>
        <p:nvSpPr>
          <p:cNvPr id="3" name="Footer Placeholder 2"/>
          <p:cNvSpPr>
            <a:spLocks noGrp="1"/>
          </p:cNvSpPr>
          <p:nvPr>
            <p:ph type="ftr" sz="quarter" idx="11"/>
          </p:nvPr>
        </p:nvSpPr>
        <p:spPr/>
        <p:txBody>
          <a:bodyPr/>
          <a:lstStyle/>
          <a:p>
            <a:pPr>
              <a:defRPr/>
            </a:pPr>
            <a:endParaRPr lang="en-US"/>
          </a:p>
        </p:txBody>
      </p:sp>
      <p:sp>
        <p:nvSpPr>
          <p:cNvPr id="4" name="Slide Number Placeholder 3"/>
          <p:cNvSpPr>
            <a:spLocks noGrp="1"/>
          </p:cNvSpPr>
          <p:nvPr>
            <p:ph type="sldNum" sz="quarter" idx="12"/>
          </p:nvPr>
        </p:nvSpPr>
        <p:spPr/>
        <p:txBody>
          <a:bodyPr/>
          <a:lstStyle/>
          <a:p>
            <a:pPr>
              <a:defRPr/>
            </a:pPr>
            <a:fld id="{8EE1F926-B583-4AFB-A2F1-2A61D1D51FC0}" type="slidenum">
              <a:rPr lang="en-US" smtClean="0"/>
              <a:pPr>
                <a:defRPr/>
              </a:pPr>
              <a:t>‹#›</a:t>
            </a:fld>
            <a:endParaRPr lang="en-US"/>
          </a:p>
        </p:txBody>
      </p:sp>
    </p:spTree>
    <p:extLst>
      <p:ext uri="{BB962C8B-B14F-4D97-AF65-F5344CB8AC3E}">
        <p14:creationId xmlns:p14="http://schemas.microsoft.com/office/powerpoint/2010/main" val="21336169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Content Placeholder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pPr>
              <a:defRPr/>
            </a:pPr>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pPr>
              <a:defRPr/>
            </a:pPr>
            <a:fld id="{F6674E87-7C9A-403A-ADCB-EA8FC9B6C56A}" type="slidenum">
              <a:rPr lang="en-US" smtClean="0"/>
              <a:pPr>
                <a:defRPr/>
              </a:pPr>
              <a:t>‹#›</a:t>
            </a:fld>
            <a:endParaRPr lang="en-US"/>
          </a:p>
        </p:txBody>
      </p:sp>
    </p:spTree>
    <p:extLst>
      <p:ext uri="{BB962C8B-B14F-4D97-AF65-F5344CB8AC3E}">
        <p14:creationId xmlns:p14="http://schemas.microsoft.com/office/powerpoint/2010/main" val="12401491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Picture Placeholder 2"/>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pPr>
              <a:defRPr/>
            </a:pPr>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pPr>
              <a:defRPr/>
            </a:pPr>
            <a:fld id="{E70B76B4-A1E3-42EA-BD25-56030B347AD3}" type="slidenum">
              <a:rPr lang="en-US" smtClean="0"/>
              <a:pPr>
                <a:defRPr/>
              </a:pPr>
              <a:t>‹#›</a:t>
            </a:fld>
            <a:endParaRPr lang="en-US"/>
          </a:p>
        </p:txBody>
      </p:sp>
    </p:spTree>
    <p:extLst>
      <p:ext uri="{BB962C8B-B14F-4D97-AF65-F5344CB8AC3E}">
        <p14:creationId xmlns:p14="http://schemas.microsoft.com/office/powerpoint/2010/main" val="34395605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pPr>
              <a:defRPr/>
            </a:pPr>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pPr>
              <a:defRPr/>
            </a:pPr>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pPr>
              <a:defRPr/>
            </a:pPr>
            <a:fld id="{F3395FE2-B8B5-47D4-9D10-A3FA22009941}" type="slidenum">
              <a:rPr lang="en-US" smtClean="0"/>
              <a:pPr>
                <a:defRPr/>
              </a:pPr>
              <a:t>‹#›</a:t>
            </a:fld>
            <a:endParaRPr lang="en-US"/>
          </a:p>
        </p:txBody>
      </p:sp>
    </p:spTree>
    <p:extLst>
      <p:ext uri="{BB962C8B-B14F-4D97-AF65-F5344CB8AC3E}">
        <p14:creationId xmlns:p14="http://schemas.microsoft.com/office/powerpoint/2010/main" val="681379174"/>
      </p:ext>
    </p:extLst>
  </p:cSld>
  <p:clrMap bg1="lt1" tx1="dk1" bg2="lt2" tx2="dk2" accent1="accent1" accent2="accent2" accent3="accent3" accent4="accent4" accent5="accent5" accent6="accent6" hlink="hlink" folHlink="folHlink"/>
  <p:sldLayoutIdLst>
    <p:sldLayoutId id="2147483756" r:id="rId1"/>
    <p:sldLayoutId id="2147483757" r:id="rId2"/>
    <p:sldLayoutId id="2147483758" r:id="rId3"/>
    <p:sldLayoutId id="2147483759" r:id="rId4"/>
    <p:sldLayoutId id="2147483760" r:id="rId5"/>
    <p:sldLayoutId id="2147483761" r:id="rId6"/>
    <p:sldLayoutId id="2147483762" r:id="rId7"/>
    <p:sldLayoutId id="2147483763" r:id="rId8"/>
    <p:sldLayoutId id="2147483764" r:id="rId9"/>
    <p:sldLayoutId id="2147483765" r:id="rId10"/>
    <p:sldLayoutId id="2147483766"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9FB1FB1-04C5-BE80-727B-3F8FC4359910}"/>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9C03B0C-20E7-E8D8-A815-05D43A1648EB}"/>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69BC5FF-214B-0C66-A1D1-F8D60E43C9E2}"/>
              </a:ext>
            </a:extLst>
          </p:cNvPr>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82000"/>
                  </a:schemeClr>
                </a:solidFill>
              </a:defRPr>
            </a:lvl1pPr>
          </a:lstStyle>
          <a:p>
            <a:pPr>
              <a:defRPr/>
            </a:pPr>
            <a:endParaRPr lang="en-US"/>
          </a:p>
        </p:txBody>
      </p:sp>
      <p:sp>
        <p:nvSpPr>
          <p:cNvPr id="5" name="Footer Placeholder 4">
            <a:extLst>
              <a:ext uri="{FF2B5EF4-FFF2-40B4-BE49-F238E27FC236}">
                <a16:creationId xmlns:a16="http://schemas.microsoft.com/office/drawing/2014/main" id="{92C51D07-111E-ADA7-BF93-25723543C6BC}"/>
              </a:ext>
            </a:extLst>
          </p:cNvPr>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82000"/>
                  </a:schemeClr>
                </a:solidFill>
              </a:defRPr>
            </a:lvl1pPr>
          </a:lstStyle>
          <a:p>
            <a:pPr>
              <a:defRPr/>
            </a:pPr>
            <a:endParaRPr lang="en-US"/>
          </a:p>
        </p:txBody>
      </p:sp>
      <p:sp>
        <p:nvSpPr>
          <p:cNvPr id="6" name="Slide Number Placeholder 5">
            <a:extLst>
              <a:ext uri="{FF2B5EF4-FFF2-40B4-BE49-F238E27FC236}">
                <a16:creationId xmlns:a16="http://schemas.microsoft.com/office/drawing/2014/main" id="{E8917194-748A-F996-06DD-C95452644483}"/>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82000"/>
                  </a:schemeClr>
                </a:solidFill>
              </a:defRPr>
            </a:lvl1pPr>
          </a:lstStyle>
          <a:p>
            <a:pPr>
              <a:defRPr/>
            </a:pPr>
            <a:fld id="{F3395FE2-B8B5-47D4-9D10-A3FA22009941}" type="slidenum">
              <a:rPr lang="en-US" smtClean="0"/>
              <a:pPr>
                <a:defRPr/>
              </a:pPr>
              <a:t>‹#›</a:t>
            </a:fld>
            <a:endParaRPr lang="en-US"/>
          </a:p>
        </p:txBody>
      </p:sp>
    </p:spTree>
    <p:extLst>
      <p:ext uri="{BB962C8B-B14F-4D97-AF65-F5344CB8AC3E}">
        <p14:creationId xmlns:p14="http://schemas.microsoft.com/office/powerpoint/2010/main" val="3572346503"/>
      </p:ext>
    </p:extLst>
  </p:cSld>
  <p:clrMap bg1="lt1" tx1="dk1" bg2="lt2" tx2="dk2" accent1="accent1" accent2="accent2" accent3="accent3" accent4="accent4" accent5="accent5" accent6="accent6" hlink="hlink" folHlink="folHlink"/>
  <p:sldLayoutIdLst>
    <p:sldLayoutId id="2147483768" r:id="rId1"/>
    <p:sldLayoutId id="2147483769" r:id="rId2"/>
    <p:sldLayoutId id="2147483770" r:id="rId3"/>
    <p:sldLayoutId id="2147483771" r:id="rId4"/>
    <p:sldLayoutId id="2147483772" r:id="rId5"/>
    <p:sldLayoutId id="2147483773" r:id="rId6"/>
    <p:sldLayoutId id="2147483774" r:id="rId7"/>
    <p:sldLayoutId id="2147483775" r:id="rId8"/>
    <p:sldLayoutId id="2147483776" r:id="rId9"/>
    <p:sldLayoutId id="2147483777" r:id="rId10"/>
    <p:sldLayoutId id="2147483778"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2.xml"/><Relationship Id="rId4" Type="http://schemas.microsoft.com/office/2007/relationships/hdphoto" Target="../media/hdphoto1.wdp"/></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8" Type="http://schemas.openxmlformats.org/officeDocument/2006/relationships/image" Target="../media/image26.jpeg"/><Relationship Id="rId3" Type="http://schemas.openxmlformats.org/officeDocument/2006/relationships/image" Target="../media/image22.jpeg"/><Relationship Id="rId7" Type="http://schemas.openxmlformats.org/officeDocument/2006/relationships/image" Target="../media/image25.jpeg"/><Relationship Id="rId2" Type="http://schemas.openxmlformats.org/officeDocument/2006/relationships/image" Target="../media/image21.png"/><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24.jpeg"/><Relationship Id="rId4" Type="http://schemas.openxmlformats.org/officeDocument/2006/relationships/image" Target="../media/image23.jpeg"/><Relationship Id="rId9" Type="http://schemas.openxmlformats.org/officeDocument/2006/relationships/image" Target="../media/image27.jpeg"/></Relationships>
</file>

<file path=ppt/slides/_rels/slide4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24.jpeg"/><Relationship Id="rId5" Type="http://schemas.openxmlformats.org/officeDocument/2006/relationships/image" Target="../media/image23.jpeg"/><Relationship Id="rId4" Type="http://schemas.openxmlformats.org/officeDocument/2006/relationships/image" Target="../media/image22.jpeg"/></Relationships>
</file>

<file path=ppt/slides/_rels/slide4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24.jpeg"/><Relationship Id="rId5" Type="http://schemas.openxmlformats.org/officeDocument/2006/relationships/image" Target="../media/image23.jpeg"/><Relationship Id="rId4" Type="http://schemas.openxmlformats.org/officeDocument/2006/relationships/image" Target="../media/image22.jpeg"/></Relationships>
</file>

<file path=ppt/slides/_rels/slide4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24.jpeg"/><Relationship Id="rId5" Type="http://schemas.openxmlformats.org/officeDocument/2006/relationships/image" Target="../media/image23.jpeg"/><Relationship Id="rId4" Type="http://schemas.openxmlformats.org/officeDocument/2006/relationships/image" Target="../media/image22.jpeg"/></Relationships>
</file>

<file path=ppt/slides/_rels/slide4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24.jpeg"/><Relationship Id="rId5" Type="http://schemas.openxmlformats.org/officeDocument/2006/relationships/image" Target="../media/image23.jpeg"/><Relationship Id="rId4" Type="http://schemas.openxmlformats.org/officeDocument/2006/relationships/image" Target="../media/image22.jpeg"/></Relationships>
</file>

<file path=ppt/slides/_rels/slide4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24.jpeg"/><Relationship Id="rId5" Type="http://schemas.openxmlformats.org/officeDocument/2006/relationships/image" Target="../media/image23.jpeg"/><Relationship Id="rId4" Type="http://schemas.openxmlformats.org/officeDocument/2006/relationships/image" Target="../media/image22.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5DF5E-A871-AB66-7C79-3EF7C076BB8F}"/>
              </a:ext>
            </a:extLst>
          </p:cNvPr>
          <p:cNvSpPr>
            <a:spLocks noGrp="1"/>
          </p:cNvSpPr>
          <p:nvPr>
            <p:ph type="ctrTitle"/>
          </p:nvPr>
        </p:nvSpPr>
        <p:spPr/>
        <p:txBody>
          <a:bodyPr anchor="ctr">
            <a:normAutofit/>
          </a:bodyPr>
          <a:lstStyle/>
          <a:p>
            <a:r>
              <a:rPr lang="en-US" sz="3300" dirty="0">
                <a:solidFill>
                  <a:srgbClr val="0070C0"/>
                </a:solidFill>
                <a:latin typeface="Times New Roman" panose="02020603050405020304" pitchFamily="18" charset="0"/>
                <a:cs typeface="Times New Roman" panose="02020603050405020304" pitchFamily="18" charset="0"/>
              </a:rPr>
              <a:t>Experimental Design and Ecological Sampling</a:t>
            </a:r>
          </a:p>
        </p:txBody>
      </p:sp>
      <p:sp>
        <p:nvSpPr>
          <p:cNvPr id="3" name="Subtitle 2">
            <a:extLst>
              <a:ext uri="{FF2B5EF4-FFF2-40B4-BE49-F238E27FC236}">
                <a16:creationId xmlns:a16="http://schemas.microsoft.com/office/drawing/2014/main" id="{B5376695-EF27-8187-24B0-E5A496139080}"/>
              </a:ext>
            </a:extLst>
          </p:cNvPr>
          <p:cNvSpPr>
            <a:spLocks noGrp="1"/>
          </p:cNvSpPr>
          <p:nvPr>
            <p:ph type="subTitle" idx="1"/>
          </p:nvPr>
        </p:nvSpPr>
        <p:spPr/>
        <p:txBody>
          <a:bodyPr/>
          <a:lstStyle/>
          <a:p>
            <a:r>
              <a:rPr lang="en-US" b="1" dirty="0">
                <a:latin typeface="Times New Roman" panose="02020603050405020304" pitchFamily="18" charset="0"/>
                <a:cs typeface="Times New Roman" panose="02020603050405020304" pitchFamily="18" charset="0"/>
              </a:rPr>
              <a:t>Pablo E. Gutiérrez-Fonseca, PhD</a:t>
            </a:r>
          </a:p>
          <a:p>
            <a:r>
              <a:rPr lang="en-US" dirty="0">
                <a:latin typeface="Times New Roman" panose="02020603050405020304" pitchFamily="18" charset="0"/>
                <a:cs typeface="Times New Roman" panose="02020603050405020304" pitchFamily="18" charset="0"/>
              </a:rPr>
              <a:t>University of Vermont</a:t>
            </a:r>
          </a:p>
          <a:p>
            <a:r>
              <a:rPr lang="en-US" dirty="0">
                <a:latin typeface="Times New Roman" panose="02020603050405020304" pitchFamily="18" charset="0"/>
                <a:cs typeface="Times New Roman" panose="02020603050405020304" pitchFamily="18" charset="0"/>
              </a:rPr>
              <a:t>Fall 2024</a:t>
            </a:r>
          </a:p>
        </p:txBody>
      </p:sp>
    </p:spTree>
    <p:extLst>
      <p:ext uri="{BB962C8B-B14F-4D97-AF65-F5344CB8AC3E}">
        <p14:creationId xmlns:p14="http://schemas.microsoft.com/office/powerpoint/2010/main" val="10562649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382ABB-E3A6-0E22-E19A-6DE9DF9F26C4}"/>
              </a:ext>
            </a:extLst>
          </p:cNvPr>
          <p:cNvSpPr>
            <a:spLocks noGrp="1"/>
          </p:cNvSpPr>
          <p:nvPr>
            <p:ph type="title"/>
          </p:nvPr>
        </p:nvSpPr>
        <p:spPr/>
        <p:txBody>
          <a:bodyPr>
            <a:normAutofit/>
          </a:bodyPr>
          <a:lstStyle/>
          <a:p>
            <a:r>
              <a:rPr lang="en-US" sz="3600" dirty="0">
                <a:solidFill>
                  <a:srgbClr val="0070C0"/>
                </a:solidFill>
                <a:latin typeface="Times New Roman" panose="02020603050405020304" pitchFamily="18" charset="0"/>
                <a:cs typeface="Times New Roman" panose="02020603050405020304" pitchFamily="18" charset="0"/>
              </a:rPr>
              <a:t>Variables of interest</a:t>
            </a:r>
          </a:p>
        </p:txBody>
      </p:sp>
      <p:sp>
        <p:nvSpPr>
          <p:cNvPr id="3" name="Content Placeholder 2">
            <a:extLst>
              <a:ext uri="{FF2B5EF4-FFF2-40B4-BE49-F238E27FC236}">
                <a16:creationId xmlns:a16="http://schemas.microsoft.com/office/drawing/2014/main" id="{9835DCC4-BEF0-0B0A-EC95-BB8B2B13DD96}"/>
              </a:ext>
            </a:extLst>
          </p:cNvPr>
          <p:cNvSpPr>
            <a:spLocks noGrp="1"/>
          </p:cNvSpPr>
          <p:nvPr>
            <p:ph idx="1"/>
          </p:nvPr>
        </p:nvSpPr>
        <p:spPr/>
        <p:txBody>
          <a:bodyPr>
            <a:normAutofit/>
          </a:bodyPr>
          <a:lstStyle/>
          <a:p>
            <a:r>
              <a:rPr lang="en-US" b="1" dirty="0">
                <a:latin typeface="Times New Roman" panose="02020603050405020304" pitchFamily="18" charset="0"/>
                <a:cs typeface="Times New Roman" panose="02020603050405020304" pitchFamily="18" charset="0"/>
              </a:rPr>
              <a:t>Control:</a:t>
            </a:r>
          </a:p>
          <a:p>
            <a:pPr lvl="1"/>
            <a:r>
              <a:rPr lang="en-US" dirty="0">
                <a:latin typeface="Times New Roman" panose="02020603050405020304" pitchFamily="18" charset="0"/>
                <a:cs typeface="Times New Roman" panose="02020603050405020304" pitchFamily="18" charset="0"/>
              </a:rPr>
              <a:t>Controls are factors that are kept constant throughout the experiment to ensure that the results are due to the manipulation of the independent variable, not other factors. Controls help establish a standard of comparison.</a:t>
            </a:r>
          </a:p>
          <a:p>
            <a:pPr lvl="1"/>
            <a:r>
              <a:rPr lang="en-US" dirty="0">
                <a:latin typeface="Times New Roman" panose="02020603050405020304" pitchFamily="18" charset="0"/>
                <a:cs typeface="Times New Roman" panose="02020603050405020304" pitchFamily="18" charset="0"/>
              </a:rPr>
              <a:t>Example: Using the same tree species, consistent light exposure, and the same soil type across all test groups.</a:t>
            </a:r>
          </a:p>
          <a:p>
            <a:endParaRPr lang="en-US"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Covariate:</a:t>
            </a:r>
          </a:p>
          <a:p>
            <a:pPr lvl="1"/>
            <a:r>
              <a:rPr lang="en-US" dirty="0">
                <a:latin typeface="Times New Roman" panose="02020603050405020304" pitchFamily="18" charset="0"/>
                <a:cs typeface="Times New Roman" panose="02020603050405020304" pitchFamily="18" charset="0"/>
              </a:rPr>
              <a:t>Covariates are factors that could influence the dependent variable but cannot be fully controlled. Including them helps to account for their potential impact in statistical analysis, ensuring more accurate results.</a:t>
            </a:r>
          </a:p>
          <a:p>
            <a:pPr lvl="1"/>
            <a:r>
              <a:rPr lang="en-US" dirty="0">
                <a:latin typeface="Times New Roman" panose="02020603050405020304" pitchFamily="18" charset="0"/>
                <a:cs typeface="Times New Roman" panose="02020603050405020304" pitchFamily="18" charset="0"/>
              </a:rPr>
              <a:t>Example: In a tree growth study, covariates might include temperature, nutrient availability, or pest pressure—factors that can influence growth but are difficult to control completely.</a:t>
            </a:r>
          </a:p>
        </p:txBody>
      </p:sp>
    </p:spTree>
    <p:extLst>
      <p:ext uri="{BB962C8B-B14F-4D97-AF65-F5344CB8AC3E}">
        <p14:creationId xmlns:p14="http://schemas.microsoft.com/office/powerpoint/2010/main" val="13336474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692D02-4FCB-F868-7A92-EC5BC6EF3EED}"/>
              </a:ext>
            </a:extLst>
          </p:cNvPr>
          <p:cNvSpPr>
            <a:spLocks noGrp="1"/>
          </p:cNvSpPr>
          <p:nvPr>
            <p:ph type="title"/>
          </p:nvPr>
        </p:nvSpPr>
        <p:spPr/>
        <p:txBody>
          <a:bodyPr/>
          <a:lstStyle/>
          <a:p>
            <a:r>
              <a:rPr lang="en-US" u="sng" dirty="0">
                <a:solidFill>
                  <a:schemeClr val="accent5"/>
                </a:solidFill>
                <a:latin typeface="Times New Roman" panose="02020603050405020304" pitchFamily="18" charset="0"/>
                <a:cs typeface="Times New Roman" panose="02020603050405020304" pitchFamily="18" charset="0"/>
              </a:rPr>
              <a:t>Sample</a:t>
            </a:r>
            <a:r>
              <a:rPr lang="en-US" dirty="0">
                <a:solidFill>
                  <a:schemeClr val="accent5"/>
                </a:solidFill>
                <a:latin typeface="Times New Roman" panose="02020603050405020304" pitchFamily="18" charset="0"/>
                <a:cs typeface="Times New Roman" panose="02020603050405020304" pitchFamily="18" charset="0"/>
              </a:rPr>
              <a:t>, replicate and pseudo replicate </a:t>
            </a:r>
          </a:p>
        </p:txBody>
      </p:sp>
      <p:sp>
        <p:nvSpPr>
          <p:cNvPr id="3" name="Content Placeholder 2">
            <a:extLst>
              <a:ext uri="{FF2B5EF4-FFF2-40B4-BE49-F238E27FC236}">
                <a16:creationId xmlns:a16="http://schemas.microsoft.com/office/drawing/2014/main" id="{34F86BE1-BB06-8DA4-B507-86A9C675F1A3}"/>
              </a:ext>
            </a:extLst>
          </p:cNvPr>
          <p:cNvSpPr>
            <a:spLocks noGrp="1"/>
          </p:cNvSpPr>
          <p:nvPr>
            <p:ph idx="1"/>
          </p:nvPr>
        </p:nvSpPr>
        <p:spPr/>
        <p:txBody>
          <a:bodyPr/>
          <a:lstStyle/>
          <a:p>
            <a:r>
              <a:rPr lang="en-US" b="0" i="0" dirty="0">
                <a:solidFill>
                  <a:srgbClr val="000000"/>
                </a:solidFill>
                <a:effectLst/>
                <a:latin typeface="Times New Roman" panose="02020603050405020304" pitchFamily="18" charset="0"/>
              </a:rPr>
              <a:t>Sample</a:t>
            </a:r>
          </a:p>
          <a:p>
            <a:pPr lvl="1"/>
            <a:r>
              <a:rPr lang="en-US" dirty="0">
                <a:solidFill>
                  <a:srgbClr val="000000"/>
                </a:solidFill>
                <a:latin typeface="Times New Roman" panose="02020603050405020304" pitchFamily="18" charset="0"/>
              </a:rPr>
              <a:t>A statistical sample is a subset of items which is used to represent the population from which they are drawn.</a:t>
            </a:r>
          </a:p>
          <a:p>
            <a:pPr lvl="1"/>
            <a:endParaRPr lang="en-US" dirty="0">
              <a:solidFill>
                <a:srgbClr val="000000"/>
              </a:solidFill>
              <a:latin typeface="Times New Roman" panose="02020603050405020304" pitchFamily="18" charset="0"/>
            </a:endParaRPr>
          </a:p>
          <a:p>
            <a:r>
              <a:rPr lang="en-US" dirty="0">
                <a:solidFill>
                  <a:srgbClr val="000000"/>
                </a:solidFill>
                <a:latin typeface="Times New Roman" panose="02020603050405020304" pitchFamily="18" charset="0"/>
              </a:rPr>
              <a:t>It has two connotations (1, </a:t>
            </a:r>
            <a:r>
              <a:rPr lang="en-US" dirty="0" err="1">
                <a:solidFill>
                  <a:srgbClr val="000000"/>
                </a:solidFill>
                <a:latin typeface="Times New Roman" panose="02020603050405020304" pitchFamily="18" charset="0"/>
              </a:rPr>
              <a:t>Sokal</a:t>
            </a:r>
            <a:r>
              <a:rPr lang="en-US" dirty="0">
                <a:solidFill>
                  <a:srgbClr val="000000"/>
                </a:solidFill>
                <a:latin typeface="Times New Roman" panose="02020603050405020304" pitchFamily="18" charset="0"/>
              </a:rPr>
              <a:t> &amp; </a:t>
            </a:r>
            <a:r>
              <a:rPr lang="en-US" dirty="0" err="1">
                <a:solidFill>
                  <a:srgbClr val="000000"/>
                </a:solidFill>
                <a:latin typeface="Times New Roman" panose="02020603050405020304" pitchFamily="18" charset="0"/>
              </a:rPr>
              <a:t>Rohlf</a:t>
            </a:r>
            <a:r>
              <a:rPr lang="en-US" dirty="0">
                <a:solidFill>
                  <a:srgbClr val="000000"/>
                </a:solidFill>
                <a:latin typeface="Times New Roman" panose="02020603050405020304" pitchFamily="18" charset="0"/>
              </a:rPr>
              <a:t> 2009):</a:t>
            </a:r>
          </a:p>
          <a:p>
            <a:pPr lvl="1"/>
            <a:r>
              <a:rPr lang="en-US" dirty="0">
                <a:solidFill>
                  <a:srgbClr val="000000"/>
                </a:solidFill>
                <a:latin typeface="Times New Roman" panose="02020603050405020304" pitchFamily="18" charset="0"/>
              </a:rPr>
              <a:t>Individual observations, which are taken in small units.</a:t>
            </a:r>
          </a:p>
          <a:p>
            <a:pPr lvl="1"/>
            <a:r>
              <a:rPr lang="en-US" dirty="0">
                <a:solidFill>
                  <a:srgbClr val="000000"/>
                </a:solidFill>
                <a:latin typeface="Times New Roman" panose="02020603050405020304" pitchFamily="18" charset="0"/>
              </a:rPr>
              <a:t>These smaller sampling units are often, but not necessarily, individuals in the biological sense.</a:t>
            </a:r>
          </a:p>
          <a:p>
            <a:pPr lvl="1"/>
            <a:endParaRPr lang="en-US" dirty="0">
              <a:solidFill>
                <a:srgbClr val="000000"/>
              </a:solidFill>
              <a:latin typeface="Times New Roman" panose="02020603050405020304" pitchFamily="18" charset="0"/>
            </a:endParaRPr>
          </a:p>
          <a:p>
            <a:pPr lvl="2"/>
            <a:r>
              <a:rPr lang="en-US" dirty="0">
                <a:solidFill>
                  <a:srgbClr val="000000"/>
                </a:solidFill>
                <a:latin typeface="Times New Roman" panose="02020603050405020304" pitchFamily="18" charset="0"/>
              </a:rPr>
              <a:t>If we take the weight of 100 fish, then the weight of each fish is an individual observation.</a:t>
            </a:r>
          </a:p>
        </p:txBody>
      </p:sp>
      <p:pic>
        <p:nvPicPr>
          <p:cNvPr id="1026" name="Picture 2" descr="Ancient endangered giant fish numbers growing-sturgeon | Nature's Crusaders">
            <a:extLst>
              <a:ext uri="{FF2B5EF4-FFF2-40B4-BE49-F238E27FC236}">
                <a16:creationId xmlns:a16="http://schemas.microsoft.com/office/drawing/2014/main" id="{B67E88A0-1331-2DF4-3C27-07CEEB92BB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000" y="5099976"/>
            <a:ext cx="2743200" cy="152333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A77D4D4E-C109-6C75-9147-97A7BB302CF7}"/>
              </a:ext>
            </a:extLst>
          </p:cNvPr>
          <p:cNvPicPr>
            <a:picLocks noChangeAspect="1"/>
          </p:cNvPicPr>
          <p:nvPr/>
        </p:nvPicPr>
        <p:blipFill>
          <a:blip r:embed="rId4"/>
          <a:stretch>
            <a:fillRect/>
          </a:stretch>
        </p:blipFill>
        <p:spPr>
          <a:xfrm>
            <a:off x="4810328" y="5078570"/>
            <a:ext cx="3181350" cy="1749231"/>
          </a:xfrm>
          <a:prstGeom prst="rect">
            <a:avLst/>
          </a:prstGeom>
        </p:spPr>
      </p:pic>
    </p:spTree>
    <p:extLst>
      <p:ext uri="{BB962C8B-B14F-4D97-AF65-F5344CB8AC3E}">
        <p14:creationId xmlns:p14="http://schemas.microsoft.com/office/powerpoint/2010/main" val="2210598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692D02-4FCB-F868-7A92-EC5BC6EF3EED}"/>
              </a:ext>
            </a:extLst>
          </p:cNvPr>
          <p:cNvSpPr>
            <a:spLocks noGrp="1"/>
          </p:cNvSpPr>
          <p:nvPr>
            <p:ph type="title"/>
          </p:nvPr>
        </p:nvSpPr>
        <p:spPr/>
        <p:txBody>
          <a:bodyPr/>
          <a:lstStyle/>
          <a:p>
            <a:r>
              <a:rPr lang="en-US" u="sng" dirty="0">
                <a:solidFill>
                  <a:schemeClr val="accent5"/>
                </a:solidFill>
                <a:latin typeface="Times New Roman" panose="02020603050405020304" pitchFamily="18" charset="0"/>
                <a:cs typeface="Times New Roman" panose="02020603050405020304" pitchFamily="18" charset="0"/>
              </a:rPr>
              <a:t>Sample</a:t>
            </a:r>
            <a:r>
              <a:rPr lang="en-US" dirty="0">
                <a:solidFill>
                  <a:schemeClr val="accent5"/>
                </a:solidFill>
                <a:latin typeface="Times New Roman" panose="02020603050405020304" pitchFamily="18" charset="0"/>
                <a:cs typeface="Times New Roman" panose="02020603050405020304" pitchFamily="18" charset="0"/>
              </a:rPr>
              <a:t>, replicate and </a:t>
            </a:r>
            <a:r>
              <a:rPr lang="en-US" dirty="0" err="1">
                <a:solidFill>
                  <a:schemeClr val="accent5"/>
                </a:solidFill>
                <a:latin typeface="Times New Roman" panose="02020603050405020304" pitchFamily="18" charset="0"/>
                <a:cs typeface="Times New Roman" panose="02020603050405020304" pitchFamily="18" charset="0"/>
              </a:rPr>
              <a:t>pseudoreplicate</a:t>
            </a:r>
            <a:r>
              <a:rPr lang="en-US" dirty="0">
                <a:solidFill>
                  <a:schemeClr val="accent5"/>
                </a:solidFill>
                <a:latin typeface="Times New Roman" panose="02020603050405020304" pitchFamily="18" charset="0"/>
                <a:cs typeface="Times New Roman" panose="02020603050405020304" pitchFamily="18" charset="0"/>
              </a:rPr>
              <a:t> </a:t>
            </a:r>
          </a:p>
        </p:txBody>
      </p:sp>
      <p:sp>
        <p:nvSpPr>
          <p:cNvPr id="3" name="Content Placeholder 2">
            <a:extLst>
              <a:ext uri="{FF2B5EF4-FFF2-40B4-BE49-F238E27FC236}">
                <a16:creationId xmlns:a16="http://schemas.microsoft.com/office/drawing/2014/main" id="{34F86BE1-BB06-8DA4-B507-86A9C675F1A3}"/>
              </a:ext>
            </a:extLst>
          </p:cNvPr>
          <p:cNvSpPr>
            <a:spLocks noGrp="1"/>
          </p:cNvSpPr>
          <p:nvPr>
            <p:ph idx="1"/>
          </p:nvPr>
        </p:nvSpPr>
        <p:spPr/>
        <p:txBody>
          <a:bodyPr/>
          <a:lstStyle/>
          <a:p>
            <a:r>
              <a:rPr lang="en-US" b="0" i="0" dirty="0">
                <a:solidFill>
                  <a:srgbClr val="000000"/>
                </a:solidFill>
                <a:effectLst/>
                <a:latin typeface="Times New Roman" panose="02020603050405020304" pitchFamily="18" charset="0"/>
              </a:rPr>
              <a:t>Sample</a:t>
            </a:r>
          </a:p>
          <a:p>
            <a:pPr lvl="1"/>
            <a:r>
              <a:rPr lang="en-US" dirty="0">
                <a:solidFill>
                  <a:schemeClr val="bg1">
                    <a:lumMod val="50000"/>
                  </a:schemeClr>
                </a:solidFill>
                <a:latin typeface="Times New Roman" panose="02020603050405020304" pitchFamily="18" charset="0"/>
              </a:rPr>
              <a:t>A statistical sample is a subset of items which is used to represent the population from which they are drawn.</a:t>
            </a:r>
          </a:p>
          <a:p>
            <a:pPr lvl="1"/>
            <a:endParaRPr lang="en-US" dirty="0">
              <a:solidFill>
                <a:schemeClr val="bg1">
                  <a:lumMod val="50000"/>
                </a:schemeClr>
              </a:solidFill>
              <a:latin typeface="Times New Roman" panose="02020603050405020304" pitchFamily="18" charset="0"/>
            </a:endParaRPr>
          </a:p>
          <a:p>
            <a:r>
              <a:rPr lang="en-US" dirty="0">
                <a:latin typeface="Times New Roman" panose="02020603050405020304" pitchFamily="18" charset="0"/>
              </a:rPr>
              <a:t>It has two connotations (2, </a:t>
            </a:r>
            <a:r>
              <a:rPr lang="en-US" dirty="0" err="1">
                <a:latin typeface="Times New Roman" panose="02020603050405020304" pitchFamily="18" charset="0"/>
              </a:rPr>
              <a:t>Sokal</a:t>
            </a:r>
            <a:r>
              <a:rPr lang="en-US" dirty="0">
                <a:latin typeface="Times New Roman" panose="02020603050405020304" pitchFamily="18" charset="0"/>
              </a:rPr>
              <a:t> &amp; </a:t>
            </a:r>
            <a:r>
              <a:rPr lang="en-US" dirty="0" err="1">
                <a:latin typeface="Times New Roman" panose="02020603050405020304" pitchFamily="18" charset="0"/>
              </a:rPr>
              <a:t>Rohlf</a:t>
            </a:r>
            <a:r>
              <a:rPr lang="en-US" dirty="0">
                <a:latin typeface="Times New Roman" panose="02020603050405020304" pitchFamily="18" charset="0"/>
              </a:rPr>
              <a:t> 2009):</a:t>
            </a:r>
          </a:p>
          <a:p>
            <a:pPr lvl="1"/>
            <a:r>
              <a:rPr lang="en-US" dirty="0">
                <a:solidFill>
                  <a:srgbClr val="000000"/>
                </a:solidFill>
                <a:latin typeface="Times New Roman" panose="02020603050405020304" pitchFamily="18" charset="0"/>
              </a:rPr>
              <a:t>A set of individuals that are examined to estimate the average value.</a:t>
            </a:r>
          </a:p>
          <a:p>
            <a:pPr lvl="1"/>
            <a:r>
              <a:rPr lang="en-US" dirty="0">
                <a:solidFill>
                  <a:srgbClr val="000000"/>
                </a:solidFill>
                <a:latin typeface="Times New Roman" panose="02020603050405020304" pitchFamily="18" charset="0"/>
              </a:rPr>
              <a:t>Each set of individuals are considered as basic sampling units.</a:t>
            </a:r>
          </a:p>
        </p:txBody>
      </p:sp>
      <p:pic>
        <p:nvPicPr>
          <p:cNvPr id="4" name="Picture 3">
            <a:extLst>
              <a:ext uri="{FF2B5EF4-FFF2-40B4-BE49-F238E27FC236}">
                <a16:creationId xmlns:a16="http://schemas.microsoft.com/office/drawing/2014/main" id="{F7DDA9E1-A1A7-61EF-6758-813C7F902550}"/>
              </a:ext>
            </a:extLst>
          </p:cNvPr>
          <p:cNvPicPr>
            <a:picLocks noChangeAspect="1"/>
          </p:cNvPicPr>
          <p:nvPr/>
        </p:nvPicPr>
        <p:blipFill>
          <a:blip r:embed="rId2"/>
          <a:stretch>
            <a:fillRect/>
          </a:stretch>
        </p:blipFill>
        <p:spPr>
          <a:xfrm>
            <a:off x="5791200" y="4119633"/>
            <a:ext cx="3158093" cy="2529840"/>
          </a:xfrm>
          <a:prstGeom prst="rect">
            <a:avLst/>
          </a:prstGeom>
          <a:ln>
            <a:noFill/>
          </a:ln>
          <a:effectLst>
            <a:softEdge rad="112500"/>
          </a:effectLst>
        </p:spPr>
      </p:pic>
      <p:sp>
        <p:nvSpPr>
          <p:cNvPr id="5" name="TextBox 4">
            <a:extLst>
              <a:ext uri="{FF2B5EF4-FFF2-40B4-BE49-F238E27FC236}">
                <a16:creationId xmlns:a16="http://schemas.microsoft.com/office/drawing/2014/main" id="{B0D7E5DE-625A-E4C0-5371-89EE3B862630}"/>
              </a:ext>
            </a:extLst>
          </p:cNvPr>
          <p:cNvSpPr txBox="1"/>
          <p:nvPr/>
        </p:nvSpPr>
        <p:spPr>
          <a:xfrm>
            <a:off x="633305" y="4415057"/>
            <a:ext cx="4857750" cy="1754326"/>
          </a:xfrm>
          <a:prstGeom prst="rect">
            <a:avLst/>
          </a:prstGeom>
          <a:noFill/>
        </p:spPr>
        <p:txBody>
          <a:bodyPr wrap="square" rtlCol="0">
            <a:spAutoFit/>
          </a:bodyPr>
          <a:lstStyle/>
          <a:p>
            <a:r>
              <a:rPr lang="en-US" sz="1800" dirty="0">
                <a:latin typeface="Times New Roman" panose="02020603050405020304" pitchFamily="18" charset="0"/>
                <a:cs typeface="Times New Roman" panose="02020603050405020304" pitchFamily="18" charset="0"/>
              </a:rPr>
              <a:t>If we wish to measure temperature in a study of ant colonies, where each colony is a basic sampling unit, each temperature reading for one colony is an individual observation, </a:t>
            </a:r>
          </a:p>
          <a:p>
            <a:r>
              <a:rPr lang="en-US" sz="1800" dirty="0">
                <a:latin typeface="Times New Roman" panose="02020603050405020304" pitchFamily="18" charset="0"/>
                <a:cs typeface="Times New Roman" panose="02020603050405020304" pitchFamily="18" charset="0"/>
              </a:rPr>
              <a:t>and the sample of observations is the temperature for all the colonies considered.</a:t>
            </a:r>
          </a:p>
        </p:txBody>
      </p:sp>
    </p:spTree>
    <p:extLst>
      <p:ext uri="{BB962C8B-B14F-4D97-AF65-F5344CB8AC3E}">
        <p14:creationId xmlns:p14="http://schemas.microsoft.com/office/powerpoint/2010/main" val="2129815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692D02-4FCB-F868-7A92-EC5BC6EF3EED}"/>
              </a:ext>
            </a:extLst>
          </p:cNvPr>
          <p:cNvSpPr>
            <a:spLocks noGrp="1"/>
          </p:cNvSpPr>
          <p:nvPr>
            <p:ph type="title"/>
          </p:nvPr>
        </p:nvSpPr>
        <p:spPr/>
        <p:txBody>
          <a:bodyPr/>
          <a:lstStyle/>
          <a:p>
            <a:r>
              <a:rPr lang="en-US" dirty="0">
                <a:solidFill>
                  <a:schemeClr val="accent5"/>
                </a:solidFill>
                <a:latin typeface="Times New Roman" panose="02020603050405020304" pitchFamily="18" charset="0"/>
                <a:cs typeface="Times New Roman" panose="02020603050405020304" pitchFamily="18" charset="0"/>
              </a:rPr>
              <a:t>Sample, </a:t>
            </a:r>
            <a:r>
              <a:rPr lang="en-US" u="sng" dirty="0">
                <a:solidFill>
                  <a:schemeClr val="accent5"/>
                </a:solidFill>
                <a:latin typeface="Times New Roman" panose="02020603050405020304" pitchFamily="18" charset="0"/>
                <a:cs typeface="Times New Roman" panose="02020603050405020304" pitchFamily="18" charset="0"/>
              </a:rPr>
              <a:t>replicate</a:t>
            </a:r>
            <a:r>
              <a:rPr lang="en-US" dirty="0">
                <a:solidFill>
                  <a:schemeClr val="accent5"/>
                </a:solidFill>
                <a:latin typeface="Times New Roman" panose="02020603050405020304" pitchFamily="18" charset="0"/>
                <a:cs typeface="Times New Roman" panose="02020603050405020304" pitchFamily="18" charset="0"/>
              </a:rPr>
              <a:t> and </a:t>
            </a:r>
            <a:r>
              <a:rPr lang="en-US" dirty="0" err="1">
                <a:solidFill>
                  <a:schemeClr val="accent5"/>
                </a:solidFill>
                <a:latin typeface="Times New Roman" panose="02020603050405020304" pitchFamily="18" charset="0"/>
                <a:cs typeface="Times New Roman" panose="02020603050405020304" pitchFamily="18" charset="0"/>
              </a:rPr>
              <a:t>pseudoreplicate</a:t>
            </a:r>
            <a:r>
              <a:rPr lang="en-US" dirty="0">
                <a:solidFill>
                  <a:schemeClr val="accent5"/>
                </a:solidFill>
                <a:latin typeface="Times New Roman" panose="02020603050405020304" pitchFamily="18" charset="0"/>
                <a:cs typeface="Times New Roman" panose="02020603050405020304" pitchFamily="18" charset="0"/>
              </a:rPr>
              <a:t> </a:t>
            </a:r>
          </a:p>
        </p:txBody>
      </p:sp>
      <p:sp>
        <p:nvSpPr>
          <p:cNvPr id="3" name="Content Placeholder 2">
            <a:extLst>
              <a:ext uri="{FF2B5EF4-FFF2-40B4-BE49-F238E27FC236}">
                <a16:creationId xmlns:a16="http://schemas.microsoft.com/office/drawing/2014/main" id="{34F86BE1-BB06-8DA4-B507-86A9C675F1A3}"/>
              </a:ext>
            </a:extLst>
          </p:cNvPr>
          <p:cNvSpPr>
            <a:spLocks noGrp="1"/>
          </p:cNvSpPr>
          <p:nvPr>
            <p:ph idx="1"/>
          </p:nvPr>
        </p:nvSpPr>
        <p:spPr/>
        <p:txBody>
          <a:bodyPr/>
          <a:lstStyle/>
          <a:p>
            <a:r>
              <a:rPr lang="en-US" b="0" i="0" dirty="0">
                <a:solidFill>
                  <a:srgbClr val="000000"/>
                </a:solidFill>
                <a:effectLst/>
                <a:latin typeface="Times New Roman" panose="02020603050405020304" pitchFamily="18" charset="0"/>
              </a:rPr>
              <a:t>Replication </a:t>
            </a:r>
          </a:p>
          <a:p>
            <a:pPr lvl="1"/>
            <a:r>
              <a:rPr lang="en-US" b="0" i="0" dirty="0">
                <a:solidFill>
                  <a:srgbClr val="000000"/>
                </a:solidFill>
                <a:effectLst/>
                <a:latin typeface="Times New Roman" panose="02020603050405020304" pitchFamily="18" charset="0"/>
              </a:rPr>
              <a:t>Replication means having observations replicated at a spatial and temporal scale that coincides with the application of the experimental treatments.</a:t>
            </a:r>
          </a:p>
          <a:p>
            <a:pPr lvl="1"/>
            <a:r>
              <a:rPr lang="en-US" b="0" i="0" dirty="0">
                <a:solidFill>
                  <a:srgbClr val="000000"/>
                </a:solidFill>
                <a:effectLst/>
                <a:latin typeface="Times New Roman" panose="02020603050405020304" pitchFamily="18" charset="0"/>
              </a:rPr>
              <a:t>In statistics, replicates mean different samples that capture random variations of the system.</a:t>
            </a:r>
          </a:p>
          <a:p>
            <a:pPr lvl="1"/>
            <a:r>
              <a:rPr lang="en-US" dirty="0">
                <a:solidFill>
                  <a:srgbClr val="000000"/>
                </a:solidFill>
                <a:latin typeface="Times New Roman" panose="02020603050405020304" pitchFamily="18" charset="0"/>
              </a:rPr>
              <a:t>Replicas are essential because biological systems are inherently variable, and this is particularly true for ecological systems.</a:t>
            </a:r>
          </a:p>
        </p:txBody>
      </p:sp>
      <p:pic>
        <p:nvPicPr>
          <p:cNvPr id="5" name="Picture 4">
            <a:extLst>
              <a:ext uri="{FF2B5EF4-FFF2-40B4-BE49-F238E27FC236}">
                <a16:creationId xmlns:a16="http://schemas.microsoft.com/office/drawing/2014/main" id="{E40D618B-2EA2-0A5B-6F59-687F7F19BD5C}"/>
              </a:ext>
            </a:extLst>
          </p:cNvPr>
          <p:cNvPicPr>
            <a:picLocks noChangeAspect="1"/>
          </p:cNvPicPr>
          <p:nvPr/>
        </p:nvPicPr>
        <p:blipFill>
          <a:blip r:embed="rId2"/>
          <a:stretch>
            <a:fillRect/>
          </a:stretch>
        </p:blipFill>
        <p:spPr>
          <a:xfrm>
            <a:off x="1731476" y="4087097"/>
            <a:ext cx="5681047" cy="2405777"/>
          </a:xfrm>
          <a:prstGeom prst="rect">
            <a:avLst/>
          </a:prstGeom>
        </p:spPr>
      </p:pic>
    </p:spTree>
    <p:extLst>
      <p:ext uri="{BB962C8B-B14F-4D97-AF65-F5344CB8AC3E}">
        <p14:creationId xmlns:p14="http://schemas.microsoft.com/office/powerpoint/2010/main" val="18628770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692D02-4FCB-F868-7A92-EC5BC6EF3EED}"/>
              </a:ext>
            </a:extLst>
          </p:cNvPr>
          <p:cNvSpPr>
            <a:spLocks noGrp="1"/>
          </p:cNvSpPr>
          <p:nvPr>
            <p:ph type="title"/>
          </p:nvPr>
        </p:nvSpPr>
        <p:spPr/>
        <p:txBody>
          <a:bodyPr/>
          <a:lstStyle/>
          <a:p>
            <a:r>
              <a:rPr lang="en-US" u="sng" dirty="0">
                <a:solidFill>
                  <a:schemeClr val="accent5"/>
                </a:solidFill>
                <a:latin typeface="Times New Roman" panose="02020603050405020304" pitchFamily="18" charset="0"/>
                <a:cs typeface="Times New Roman" panose="02020603050405020304" pitchFamily="18" charset="0"/>
              </a:rPr>
              <a:t>Sample</a:t>
            </a:r>
            <a:r>
              <a:rPr lang="en-US" dirty="0">
                <a:solidFill>
                  <a:schemeClr val="accent5"/>
                </a:solidFill>
                <a:latin typeface="Times New Roman" panose="02020603050405020304" pitchFamily="18" charset="0"/>
                <a:cs typeface="Times New Roman" panose="02020603050405020304" pitchFamily="18" charset="0"/>
              </a:rPr>
              <a:t>, </a:t>
            </a:r>
            <a:r>
              <a:rPr lang="en-US" u="sng" dirty="0">
                <a:solidFill>
                  <a:schemeClr val="accent5"/>
                </a:solidFill>
                <a:latin typeface="Times New Roman" panose="02020603050405020304" pitchFamily="18" charset="0"/>
                <a:cs typeface="Times New Roman" panose="02020603050405020304" pitchFamily="18" charset="0"/>
              </a:rPr>
              <a:t>replicate</a:t>
            </a:r>
            <a:r>
              <a:rPr lang="en-US" dirty="0">
                <a:solidFill>
                  <a:schemeClr val="accent5"/>
                </a:solidFill>
                <a:latin typeface="Times New Roman" panose="02020603050405020304" pitchFamily="18" charset="0"/>
                <a:cs typeface="Times New Roman" panose="02020603050405020304" pitchFamily="18" charset="0"/>
              </a:rPr>
              <a:t> and </a:t>
            </a:r>
            <a:r>
              <a:rPr lang="en-US" dirty="0" err="1">
                <a:solidFill>
                  <a:schemeClr val="accent5"/>
                </a:solidFill>
                <a:latin typeface="Times New Roman" panose="02020603050405020304" pitchFamily="18" charset="0"/>
                <a:cs typeface="Times New Roman" panose="02020603050405020304" pitchFamily="18" charset="0"/>
              </a:rPr>
              <a:t>pseudoreplicate</a:t>
            </a:r>
            <a:r>
              <a:rPr lang="en-US" dirty="0">
                <a:solidFill>
                  <a:schemeClr val="accent5"/>
                </a:solidFill>
                <a:latin typeface="Times New Roman" panose="02020603050405020304" pitchFamily="18" charset="0"/>
                <a:cs typeface="Times New Roman" panose="02020603050405020304" pitchFamily="18" charset="0"/>
              </a:rPr>
              <a:t> </a:t>
            </a:r>
          </a:p>
        </p:txBody>
      </p:sp>
      <p:sp>
        <p:nvSpPr>
          <p:cNvPr id="3" name="Content Placeholder 2">
            <a:extLst>
              <a:ext uri="{FF2B5EF4-FFF2-40B4-BE49-F238E27FC236}">
                <a16:creationId xmlns:a16="http://schemas.microsoft.com/office/drawing/2014/main" id="{34F86BE1-BB06-8DA4-B507-86A9C675F1A3}"/>
              </a:ext>
            </a:extLst>
          </p:cNvPr>
          <p:cNvSpPr>
            <a:spLocks noGrp="1"/>
          </p:cNvSpPr>
          <p:nvPr>
            <p:ph idx="1"/>
          </p:nvPr>
        </p:nvSpPr>
        <p:spPr/>
        <p:txBody>
          <a:bodyPr/>
          <a:lstStyle/>
          <a:p>
            <a:r>
              <a:rPr lang="en-US" dirty="0">
                <a:solidFill>
                  <a:srgbClr val="000000"/>
                </a:solidFill>
                <a:latin typeface="Times New Roman" panose="02020603050405020304" pitchFamily="18" charset="0"/>
              </a:rPr>
              <a:t>A sample is a subset of a population, while a replicate involves the repetition of experimental conditions to ensure the reliability of results. </a:t>
            </a:r>
          </a:p>
          <a:p>
            <a:r>
              <a:rPr lang="en-US" dirty="0">
                <a:solidFill>
                  <a:srgbClr val="000000"/>
                </a:solidFill>
                <a:latin typeface="Times New Roman" panose="02020603050405020304" pitchFamily="18" charset="0"/>
              </a:rPr>
              <a:t>Samples are used in statistical inference, while replicates contribute to the robustness and reliability of experimental outcomes</a:t>
            </a:r>
            <a:r>
              <a:rPr lang="en-US" b="0" i="0" dirty="0">
                <a:solidFill>
                  <a:srgbClr val="374151"/>
                </a:solidFill>
                <a:effectLst/>
                <a:latin typeface="Söhne"/>
              </a:rPr>
              <a:t>.</a:t>
            </a:r>
            <a:endParaRPr lang="en-US" dirty="0">
              <a:solidFill>
                <a:srgbClr val="000000"/>
              </a:solidFill>
              <a:latin typeface="Times New Roman" panose="02020603050405020304" pitchFamily="18" charset="0"/>
            </a:endParaRPr>
          </a:p>
        </p:txBody>
      </p:sp>
      <p:pic>
        <p:nvPicPr>
          <p:cNvPr id="4" name="Picture 3">
            <a:extLst>
              <a:ext uri="{FF2B5EF4-FFF2-40B4-BE49-F238E27FC236}">
                <a16:creationId xmlns:a16="http://schemas.microsoft.com/office/drawing/2014/main" id="{5D32FDCF-9F70-CB13-9A94-166818974513}"/>
              </a:ext>
            </a:extLst>
          </p:cNvPr>
          <p:cNvPicPr>
            <a:picLocks noChangeAspect="1"/>
          </p:cNvPicPr>
          <p:nvPr/>
        </p:nvPicPr>
        <p:blipFill>
          <a:blip r:embed="rId2"/>
          <a:stretch>
            <a:fillRect/>
          </a:stretch>
        </p:blipFill>
        <p:spPr>
          <a:xfrm>
            <a:off x="4343400" y="4291589"/>
            <a:ext cx="3841242" cy="2201285"/>
          </a:xfrm>
          <a:prstGeom prst="rect">
            <a:avLst/>
          </a:prstGeom>
        </p:spPr>
      </p:pic>
    </p:spTree>
    <p:extLst>
      <p:ext uri="{BB962C8B-B14F-4D97-AF65-F5344CB8AC3E}">
        <p14:creationId xmlns:p14="http://schemas.microsoft.com/office/powerpoint/2010/main" val="29186349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BD41FE8-F902-4694-7945-BDFD0A4CDEA6}"/>
              </a:ext>
            </a:extLst>
          </p:cNvPr>
          <p:cNvSpPr>
            <a:spLocks noGrp="1"/>
          </p:cNvSpPr>
          <p:nvPr>
            <p:ph idx="1"/>
          </p:nvPr>
        </p:nvSpPr>
        <p:spPr/>
        <p:txBody>
          <a:bodyPr>
            <a:normAutofit fontScale="85000" lnSpcReduction="10000"/>
          </a:bodyPr>
          <a:lstStyle/>
          <a:p>
            <a:r>
              <a:rPr lang="en-US" b="1" dirty="0">
                <a:latin typeface="Times New Roman" panose="02020603050405020304" pitchFamily="18" charset="0"/>
                <a:cs typeface="Times New Roman" panose="02020603050405020304" pitchFamily="18" charset="0"/>
              </a:rPr>
              <a:t>Studying the Effect of Temperature on Fish Growth in Mesocosms</a:t>
            </a:r>
          </a:p>
          <a:p>
            <a:r>
              <a:rPr lang="en-US" sz="1800" b="1" dirty="0">
                <a:latin typeface="Times New Roman" panose="02020603050405020304" pitchFamily="18" charset="0"/>
                <a:cs typeface="Times New Roman" panose="02020603050405020304" pitchFamily="18" charset="0"/>
              </a:rPr>
              <a:t>Sample: </a:t>
            </a:r>
            <a:r>
              <a:rPr lang="en-US" sz="1800" dirty="0">
                <a:latin typeface="Times New Roman" panose="02020603050405020304" pitchFamily="18" charset="0"/>
                <a:cs typeface="Times New Roman" panose="02020603050405020304" pitchFamily="18" charset="0"/>
              </a:rPr>
              <a:t>In this study, your sample refers to the individual mesocosms in which you are conducting the experiment. Each mesocosm represents a controlled environment where you manipulate temperature levels. You have three different treatments:</a:t>
            </a:r>
          </a:p>
          <a:p>
            <a:pPr lvl="1"/>
            <a:r>
              <a:rPr lang="en-US" sz="1400" dirty="0">
                <a:latin typeface="Times New Roman" panose="02020603050405020304" pitchFamily="18" charset="0"/>
                <a:cs typeface="Times New Roman" panose="02020603050405020304" pitchFamily="18" charset="0"/>
              </a:rPr>
              <a:t>Control (Mesocosm 1)</a:t>
            </a:r>
          </a:p>
          <a:p>
            <a:pPr lvl="1"/>
            <a:r>
              <a:rPr lang="en-US" sz="1400" dirty="0">
                <a:latin typeface="Times New Roman" panose="02020603050405020304" pitchFamily="18" charset="0"/>
                <a:cs typeface="Times New Roman" panose="02020603050405020304" pitchFamily="18" charset="0"/>
              </a:rPr>
              <a:t>Treatment 1 (+5°C) (Mesocosm 2)</a:t>
            </a:r>
          </a:p>
          <a:p>
            <a:pPr lvl="1"/>
            <a:r>
              <a:rPr lang="en-US" sz="1400" dirty="0">
                <a:latin typeface="Times New Roman" panose="02020603050405020304" pitchFamily="18" charset="0"/>
                <a:cs typeface="Times New Roman" panose="02020603050405020304" pitchFamily="18" charset="0"/>
              </a:rPr>
              <a:t>Treatment 2 (+10°C) (Mesocosm 3)</a:t>
            </a:r>
          </a:p>
          <a:p>
            <a:r>
              <a:rPr lang="en-US" sz="1800" dirty="0">
                <a:latin typeface="Times New Roman" panose="02020603050405020304" pitchFamily="18" charset="0"/>
                <a:cs typeface="Times New Roman" panose="02020603050405020304" pitchFamily="18" charset="0"/>
              </a:rPr>
              <a:t>Each mesocosm is like a sample because it is a distinct unit subjected to different temperature conditions.</a:t>
            </a:r>
          </a:p>
          <a:p>
            <a:endParaRPr lang="en-US" sz="1800" dirty="0">
              <a:latin typeface="Times New Roman" panose="02020603050405020304" pitchFamily="18" charset="0"/>
              <a:cs typeface="Times New Roman" panose="02020603050405020304" pitchFamily="18" charset="0"/>
            </a:endParaRPr>
          </a:p>
          <a:p>
            <a:r>
              <a:rPr lang="en-US" sz="1800" b="1" dirty="0">
                <a:latin typeface="Times New Roman" panose="02020603050405020304" pitchFamily="18" charset="0"/>
                <a:cs typeface="Times New Roman" panose="02020603050405020304" pitchFamily="18" charset="0"/>
              </a:rPr>
              <a:t>Replicate</a:t>
            </a:r>
            <a:r>
              <a:rPr lang="en-US" sz="1800" dirty="0">
                <a:latin typeface="Times New Roman" panose="02020603050405020304" pitchFamily="18" charset="0"/>
                <a:cs typeface="Times New Roman" panose="02020603050405020304" pitchFamily="18" charset="0"/>
              </a:rPr>
              <a:t>: Within each temperature treatment group (Control, Treatment 1, Treatment 2), you have six replicates. Replicates involve creating identical or very similar instances of each treatment to account for variability. For example:</a:t>
            </a:r>
          </a:p>
          <a:p>
            <a:pPr lvl="1"/>
            <a:r>
              <a:rPr lang="en-US" dirty="0">
                <a:latin typeface="Times New Roman" panose="02020603050405020304" pitchFamily="18" charset="0"/>
                <a:cs typeface="Times New Roman" panose="02020603050405020304" pitchFamily="18" charset="0"/>
              </a:rPr>
              <a:t>Control Replicates (Mesocosms 1-6)</a:t>
            </a:r>
          </a:p>
          <a:p>
            <a:pPr lvl="1"/>
            <a:r>
              <a:rPr lang="en-US" dirty="0">
                <a:latin typeface="Times New Roman" panose="02020603050405020304" pitchFamily="18" charset="0"/>
                <a:cs typeface="Times New Roman" panose="02020603050405020304" pitchFamily="18" charset="0"/>
              </a:rPr>
              <a:t>Treatment 1 Replicates (+5°C) (Mesocosms 7-12)</a:t>
            </a:r>
          </a:p>
          <a:p>
            <a:pPr lvl="1"/>
            <a:r>
              <a:rPr lang="en-US" dirty="0">
                <a:latin typeface="Times New Roman" panose="02020603050405020304" pitchFamily="18" charset="0"/>
                <a:cs typeface="Times New Roman" panose="02020603050405020304" pitchFamily="18" charset="0"/>
              </a:rPr>
              <a:t>Treatment 2 Replicates (+10°C) (Mesocosms 13-18)</a:t>
            </a:r>
          </a:p>
          <a:p>
            <a:r>
              <a:rPr lang="en-US" sz="1800" dirty="0">
                <a:latin typeface="Times New Roman" panose="02020603050405020304" pitchFamily="18" charset="0"/>
                <a:cs typeface="Times New Roman" panose="02020603050405020304" pitchFamily="18" charset="0"/>
              </a:rPr>
              <a:t>These replicates allow you to observe how the growth rate of fish responds to temperature variations within each treatment group. Having six replicates per treatment enhances the reliability of your findings and helps account for potential variability.</a:t>
            </a:r>
          </a:p>
          <a:p>
            <a:endParaRPr lang="en-US" sz="1800"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sp>
        <p:nvSpPr>
          <p:cNvPr id="4" name="Title 1">
            <a:extLst>
              <a:ext uri="{FF2B5EF4-FFF2-40B4-BE49-F238E27FC236}">
                <a16:creationId xmlns:a16="http://schemas.microsoft.com/office/drawing/2014/main" id="{9EB8938C-DF13-B607-CE4B-29318975491A}"/>
              </a:ext>
            </a:extLst>
          </p:cNvPr>
          <p:cNvSpPr>
            <a:spLocks noGrp="1"/>
          </p:cNvSpPr>
          <p:nvPr>
            <p:ph type="title"/>
          </p:nvPr>
        </p:nvSpPr>
        <p:spPr>
          <a:xfrm>
            <a:off x="628650" y="365125"/>
            <a:ext cx="7886700" cy="1325563"/>
          </a:xfrm>
        </p:spPr>
        <p:txBody>
          <a:bodyPr/>
          <a:lstStyle/>
          <a:p>
            <a:r>
              <a:rPr lang="en-US" u="sng" dirty="0">
                <a:solidFill>
                  <a:schemeClr val="accent5"/>
                </a:solidFill>
                <a:latin typeface="Times New Roman" panose="02020603050405020304" pitchFamily="18" charset="0"/>
                <a:cs typeface="Times New Roman" panose="02020603050405020304" pitchFamily="18" charset="0"/>
              </a:rPr>
              <a:t>Sample</a:t>
            </a:r>
            <a:r>
              <a:rPr lang="en-US" dirty="0">
                <a:solidFill>
                  <a:schemeClr val="accent5"/>
                </a:solidFill>
                <a:latin typeface="Times New Roman" panose="02020603050405020304" pitchFamily="18" charset="0"/>
                <a:cs typeface="Times New Roman" panose="02020603050405020304" pitchFamily="18" charset="0"/>
              </a:rPr>
              <a:t>, </a:t>
            </a:r>
            <a:r>
              <a:rPr lang="en-US" u="sng" dirty="0">
                <a:solidFill>
                  <a:schemeClr val="accent5"/>
                </a:solidFill>
                <a:latin typeface="Times New Roman" panose="02020603050405020304" pitchFamily="18" charset="0"/>
                <a:cs typeface="Times New Roman" panose="02020603050405020304" pitchFamily="18" charset="0"/>
              </a:rPr>
              <a:t>replicate</a:t>
            </a:r>
            <a:r>
              <a:rPr lang="en-US" dirty="0">
                <a:solidFill>
                  <a:schemeClr val="accent5"/>
                </a:solidFill>
                <a:latin typeface="Times New Roman" panose="02020603050405020304" pitchFamily="18" charset="0"/>
                <a:cs typeface="Times New Roman" panose="02020603050405020304" pitchFamily="18" charset="0"/>
              </a:rPr>
              <a:t> and </a:t>
            </a:r>
            <a:r>
              <a:rPr lang="en-US" dirty="0" err="1">
                <a:solidFill>
                  <a:schemeClr val="accent5"/>
                </a:solidFill>
                <a:latin typeface="Times New Roman" panose="02020603050405020304" pitchFamily="18" charset="0"/>
                <a:cs typeface="Times New Roman" panose="02020603050405020304" pitchFamily="18" charset="0"/>
              </a:rPr>
              <a:t>pseudoreplicate</a:t>
            </a:r>
            <a:r>
              <a:rPr lang="en-US" dirty="0">
                <a:solidFill>
                  <a:schemeClr val="accent5"/>
                </a:solidFill>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24213326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BD41FE8-F902-4694-7945-BDFD0A4CDEA6}"/>
              </a:ext>
            </a:extLst>
          </p:cNvPr>
          <p:cNvSpPr>
            <a:spLocks noGrp="1"/>
          </p:cNvSpPr>
          <p:nvPr>
            <p:ph idx="1"/>
          </p:nvPr>
        </p:nvSpPr>
        <p:spPr/>
        <p:txBody>
          <a:bodyPr>
            <a:normAutofit/>
          </a:bodyPr>
          <a:lstStyle/>
          <a:p>
            <a:pPr marL="111125" lvl="1" indent="-111125"/>
            <a:r>
              <a:rPr lang="en-US" sz="1600" b="1" i="0" dirty="0">
                <a:effectLst/>
                <a:latin typeface="Times New Roman" panose="02020603050405020304" pitchFamily="18" charset="0"/>
                <a:cs typeface="Times New Roman" panose="02020603050405020304" pitchFamily="18" charset="0"/>
              </a:rPr>
              <a:t>Sample</a:t>
            </a:r>
            <a:r>
              <a:rPr lang="en-US" sz="1600" dirty="0">
                <a:latin typeface="Times New Roman" panose="02020603050405020304" pitchFamily="18" charset="0"/>
                <a:cs typeface="Times New Roman" panose="02020603050405020304" pitchFamily="18" charset="0"/>
              </a:rPr>
              <a:t>: In this context, each mesocosm can be considered a sample because it represents an individual observation or data point. Therefore, the number of samples is equal to the total number of mesocosms you have in your experiment.</a:t>
            </a:r>
          </a:p>
          <a:p>
            <a:pPr marL="111125" lvl="1" indent="-111125"/>
            <a:r>
              <a:rPr lang="en-US" sz="1600" b="1" i="0" dirty="0">
                <a:effectLst/>
                <a:latin typeface="Times New Roman" panose="02020603050405020304" pitchFamily="18" charset="0"/>
                <a:cs typeface="Times New Roman" panose="02020603050405020304" pitchFamily="18" charset="0"/>
              </a:rPr>
              <a:t>Replicate:</a:t>
            </a:r>
            <a:r>
              <a:rPr lang="en-US" sz="1600" b="0" i="0" dirty="0">
                <a:effectLst/>
                <a:latin typeface="Times New Roman" panose="02020603050405020304" pitchFamily="18" charset="0"/>
                <a:cs typeface="Times New Roman" panose="02020603050405020304" pitchFamily="18" charset="0"/>
              </a:rPr>
              <a:t> Multiple instances of each temperature treatment (six replicates per treatment) to ensure robustness and account for potential variations in fish growth responses to temperature.</a:t>
            </a:r>
          </a:p>
          <a:p>
            <a:endParaRPr lang="en-US" sz="1800"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sp>
        <p:nvSpPr>
          <p:cNvPr id="4" name="Title 1">
            <a:extLst>
              <a:ext uri="{FF2B5EF4-FFF2-40B4-BE49-F238E27FC236}">
                <a16:creationId xmlns:a16="http://schemas.microsoft.com/office/drawing/2014/main" id="{9EB8938C-DF13-B607-CE4B-29318975491A}"/>
              </a:ext>
            </a:extLst>
          </p:cNvPr>
          <p:cNvSpPr>
            <a:spLocks noGrp="1"/>
          </p:cNvSpPr>
          <p:nvPr>
            <p:ph type="title"/>
          </p:nvPr>
        </p:nvSpPr>
        <p:spPr>
          <a:xfrm>
            <a:off x="628650" y="365125"/>
            <a:ext cx="7886700" cy="1325563"/>
          </a:xfrm>
        </p:spPr>
        <p:txBody>
          <a:bodyPr/>
          <a:lstStyle/>
          <a:p>
            <a:r>
              <a:rPr lang="en-US" u="sng" dirty="0">
                <a:solidFill>
                  <a:schemeClr val="accent5"/>
                </a:solidFill>
                <a:latin typeface="Times New Roman" panose="02020603050405020304" pitchFamily="18" charset="0"/>
                <a:cs typeface="Times New Roman" panose="02020603050405020304" pitchFamily="18" charset="0"/>
              </a:rPr>
              <a:t>Sample</a:t>
            </a:r>
            <a:r>
              <a:rPr lang="en-US" dirty="0">
                <a:solidFill>
                  <a:schemeClr val="accent5"/>
                </a:solidFill>
                <a:latin typeface="Times New Roman" panose="02020603050405020304" pitchFamily="18" charset="0"/>
                <a:cs typeface="Times New Roman" panose="02020603050405020304" pitchFamily="18" charset="0"/>
              </a:rPr>
              <a:t>, </a:t>
            </a:r>
            <a:r>
              <a:rPr lang="en-US" u="sng" dirty="0">
                <a:solidFill>
                  <a:schemeClr val="accent5"/>
                </a:solidFill>
                <a:latin typeface="Times New Roman" panose="02020603050405020304" pitchFamily="18" charset="0"/>
                <a:cs typeface="Times New Roman" panose="02020603050405020304" pitchFamily="18" charset="0"/>
              </a:rPr>
              <a:t>replicate</a:t>
            </a:r>
            <a:r>
              <a:rPr lang="en-US" dirty="0">
                <a:solidFill>
                  <a:schemeClr val="accent5"/>
                </a:solidFill>
                <a:latin typeface="Times New Roman" panose="02020603050405020304" pitchFamily="18" charset="0"/>
                <a:cs typeface="Times New Roman" panose="02020603050405020304" pitchFamily="18" charset="0"/>
              </a:rPr>
              <a:t> and </a:t>
            </a:r>
            <a:r>
              <a:rPr lang="en-US" dirty="0" err="1">
                <a:solidFill>
                  <a:schemeClr val="accent5"/>
                </a:solidFill>
                <a:latin typeface="Times New Roman" panose="02020603050405020304" pitchFamily="18" charset="0"/>
                <a:cs typeface="Times New Roman" panose="02020603050405020304" pitchFamily="18" charset="0"/>
              </a:rPr>
              <a:t>pseudoreplicate</a:t>
            </a:r>
            <a:r>
              <a:rPr lang="en-US" dirty="0">
                <a:solidFill>
                  <a:schemeClr val="accent5"/>
                </a:solidFill>
                <a:latin typeface="Times New Roman" panose="02020603050405020304" pitchFamily="18" charset="0"/>
                <a:cs typeface="Times New Roman" panose="02020603050405020304" pitchFamily="18" charset="0"/>
              </a:rPr>
              <a:t> </a:t>
            </a:r>
          </a:p>
        </p:txBody>
      </p:sp>
      <p:sp>
        <p:nvSpPr>
          <p:cNvPr id="5" name="AutoShape 8" descr="&quot;Fred the Fish Mopping Meme&quot; Art Board Print for Sale by becksharp7 |  Redbubble">
            <a:extLst>
              <a:ext uri="{FF2B5EF4-FFF2-40B4-BE49-F238E27FC236}">
                <a16:creationId xmlns:a16="http://schemas.microsoft.com/office/drawing/2014/main" id="{A585FC2A-EB6B-926B-8AA9-08F3352BCDFD}"/>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7" name="Group 6">
            <a:extLst>
              <a:ext uri="{FF2B5EF4-FFF2-40B4-BE49-F238E27FC236}">
                <a16:creationId xmlns:a16="http://schemas.microsoft.com/office/drawing/2014/main" id="{AFAA8792-DBB3-77BE-A52C-F6875045E173}"/>
              </a:ext>
            </a:extLst>
          </p:cNvPr>
          <p:cNvGrpSpPr/>
          <p:nvPr/>
        </p:nvGrpSpPr>
        <p:grpSpPr>
          <a:xfrm>
            <a:off x="1676400" y="3886200"/>
            <a:ext cx="857250" cy="784412"/>
            <a:chOff x="1905000" y="4038600"/>
            <a:chExt cx="857250" cy="784412"/>
          </a:xfrm>
        </p:grpSpPr>
        <p:pic>
          <p:nvPicPr>
            <p:cNvPr id="1028" name="Picture 4" descr="Fish Bowl Mortice Stock Illustration - Download Image Now - Clip Art, Copy  Space, Cut Out - iStock">
              <a:extLst>
                <a:ext uri="{FF2B5EF4-FFF2-40B4-BE49-F238E27FC236}">
                  <a16:creationId xmlns:a16="http://schemas.microsoft.com/office/drawing/2014/main" id="{B6351007-FA05-14E3-4AE6-3489C1DCA4D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0" y="4038600"/>
              <a:ext cx="857250" cy="784412"/>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Fish From Spongebob , Png Download - Bob Esponja Pez Meme, Transparent Png  - vhv">
              <a:extLst>
                <a:ext uri="{FF2B5EF4-FFF2-40B4-BE49-F238E27FC236}">
                  <a16:creationId xmlns:a16="http://schemas.microsoft.com/office/drawing/2014/main" id="{C7D9A277-467F-FC00-152E-5B7DDDF8A817}"/>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7857" b="92679" l="10000" r="90000">
                          <a14:foregroundMark x1="48256" y1="86071" x2="41279" y2="86607"/>
                          <a14:foregroundMark x1="41279" y1="86607" x2="41047" y2="86964"/>
                          <a14:foregroundMark x1="47907" y1="75179" x2="47907" y2="75179"/>
                          <a14:foregroundMark x1="46047" y1="73036" x2="46047" y2="73036"/>
                          <a14:foregroundMark x1="46047" y1="73036" x2="46047" y2="73036"/>
                          <a14:foregroundMark x1="46512" y1="64643" x2="46512" y2="64643"/>
                          <a14:foregroundMark x1="46512" y1="64643" x2="39302" y2="65536"/>
                          <a14:foregroundMark x1="39302" y1="65536" x2="38023" y2="92679"/>
                          <a14:foregroundMark x1="52907" y1="91964" x2="52907" y2="91964"/>
                          <a14:foregroundMark x1="90000" y1="34286" x2="89884" y2="26071"/>
                          <a14:foregroundMark x1="69767" y1="7857" x2="36512" y2="10536"/>
                          <a14:foregroundMark x1="49884" y1="8214" x2="49884" y2="8214"/>
                          <a14:foregroundMark x1="47674" y1="73929" x2="47674" y2="73929"/>
                          <a14:foregroundMark x1="46512" y1="72679" x2="43256" y2="73750"/>
                        </a14:backgroundRemoval>
                      </a14:imgEffect>
                    </a14:imgLayer>
                  </a14:imgProps>
                </a:ext>
                <a:ext uri="{28A0092B-C50C-407E-A947-70E740481C1C}">
                  <a14:useLocalDpi xmlns:a14="http://schemas.microsoft.com/office/drawing/2010/main" val="0"/>
                </a:ext>
              </a:extLst>
            </a:blip>
            <a:srcRect/>
            <a:stretch>
              <a:fillRect/>
            </a:stretch>
          </p:blipFill>
          <p:spPr bwMode="auto">
            <a:xfrm>
              <a:off x="2041071" y="4240306"/>
              <a:ext cx="585107" cy="3810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 name="Group 8">
            <a:extLst>
              <a:ext uri="{FF2B5EF4-FFF2-40B4-BE49-F238E27FC236}">
                <a16:creationId xmlns:a16="http://schemas.microsoft.com/office/drawing/2014/main" id="{DEE1AA06-D769-257F-67C3-F6192636DD63}"/>
              </a:ext>
            </a:extLst>
          </p:cNvPr>
          <p:cNvGrpSpPr/>
          <p:nvPr/>
        </p:nvGrpSpPr>
        <p:grpSpPr>
          <a:xfrm>
            <a:off x="2908787" y="3886200"/>
            <a:ext cx="857250" cy="784412"/>
            <a:chOff x="1905000" y="4038600"/>
            <a:chExt cx="857250" cy="784412"/>
          </a:xfrm>
        </p:grpSpPr>
        <p:pic>
          <p:nvPicPr>
            <p:cNvPr id="10" name="Picture 4" descr="Fish Bowl Mortice Stock Illustration - Download Image Now - Clip Art, Copy  Space, Cut Out - iStock">
              <a:extLst>
                <a:ext uri="{FF2B5EF4-FFF2-40B4-BE49-F238E27FC236}">
                  <a16:creationId xmlns:a16="http://schemas.microsoft.com/office/drawing/2014/main" id="{89D8980B-9D5F-94B7-0F94-4CBC89B39E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0" y="4038600"/>
              <a:ext cx="857250" cy="784412"/>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Fish From Spongebob , Png Download - Bob Esponja Pez Meme, Transparent Png  - vhv">
              <a:extLst>
                <a:ext uri="{FF2B5EF4-FFF2-40B4-BE49-F238E27FC236}">
                  <a16:creationId xmlns:a16="http://schemas.microsoft.com/office/drawing/2014/main" id="{9852C332-ED00-8C6E-4A7A-BBCE99711D39}"/>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7857" b="92679" l="10000" r="90000">
                          <a14:foregroundMark x1="48256" y1="86071" x2="41279" y2="86607"/>
                          <a14:foregroundMark x1="41279" y1="86607" x2="41047" y2="86964"/>
                          <a14:foregroundMark x1="47907" y1="75179" x2="47907" y2="75179"/>
                          <a14:foregroundMark x1="46047" y1="73036" x2="46047" y2="73036"/>
                          <a14:foregroundMark x1="46047" y1="73036" x2="46047" y2="73036"/>
                          <a14:foregroundMark x1="46512" y1="64643" x2="46512" y2="64643"/>
                          <a14:foregroundMark x1="46512" y1="64643" x2="39302" y2="65536"/>
                          <a14:foregroundMark x1="39302" y1="65536" x2="38023" y2="92679"/>
                          <a14:foregroundMark x1="52907" y1="91964" x2="52907" y2="91964"/>
                          <a14:foregroundMark x1="90000" y1="34286" x2="89884" y2="26071"/>
                          <a14:foregroundMark x1="69767" y1="7857" x2="36512" y2="10536"/>
                          <a14:foregroundMark x1="49884" y1="8214" x2="49884" y2="8214"/>
                          <a14:foregroundMark x1="47674" y1="73929" x2="47674" y2="73929"/>
                          <a14:foregroundMark x1="46512" y1="72679" x2="43256" y2="73750"/>
                        </a14:backgroundRemoval>
                      </a14:imgEffect>
                    </a14:imgLayer>
                  </a14:imgProps>
                </a:ext>
                <a:ext uri="{28A0092B-C50C-407E-A947-70E740481C1C}">
                  <a14:useLocalDpi xmlns:a14="http://schemas.microsoft.com/office/drawing/2010/main" val="0"/>
                </a:ext>
              </a:extLst>
            </a:blip>
            <a:srcRect/>
            <a:stretch>
              <a:fillRect/>
            </a:stretch>
          </p:blipFill>
          <p:spPr bwMode="auto">
            <a:xfrm>
              <a:off x="2041071" y="4240306"/>
              <a:ext cx="585107" cy="3810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 name="Group 11">
            <a:extLst>
              <a:ext uri="{FF2B5EF4-FFF2-40B4-BE49-F238E27FC236}">
                <a16:creationId xmlns:a16="http://schemas.microsoft.com/office/drawing/2014/main" id="{0A329904-A1E4-75EE-8A26-387D0E3EEECF}"/>
              </a:ext>
            </a:extLst>
          </p:cNvPr>
          <p:cNvGrpSpPr/>
          <p:nvPr/>
        </p:nvGrpSpPr>
        <p:grpSpPr>
          <a:xfrm>
            <a:off x="4067175" y="3886200"/>
            <a:ext cx="857250" cy="784412"/>
            <a:chOff x="1905000" y="4038600"/>
            <a:chExt cx="857250" cy="784412"/>
          </a:xfrm>
        </p:grpSpPr>
        <p:pic>
          <p:nvPicPr>
            <p:cNvPr id="13" name="Picture 4" descr="Fish Bowl Mortice Stock Illustration - Download Image Now - Clip Art, Copy  Space, Cut Out - iStock">
              <a:extLst>
                <a:ext uri="{FF2B5EF4-FFF2-40B4-BE49-F238E27FC236}">
                  <a16:creationId xmlns:a16="http://schemas.microsoft.com/office/drawing/2014/main" id="{EE3967B2-BBEA-6B97-40BE-B0DEA630C9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0" y="4038600"/>
              <a:ext cx="857250" cy="784412"/>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0" descr="Fish From Spongebob , Png Download - Bob Esponja Pez Meme, Transparent Png  - vhv">
              <a:extLst>
                <a:ext uri="{FF2B5EF4-FFF2-40B4-BE49-F238E27FC236}">
                  <a16:creationId xmlns:a16="http://schemas.microsoft.com/office/drawing/2014/main" id="{AEA884EB-9E8E-F28F-19E4-B9EFD16FDAC9}"/>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7857" b="92679" l="10000" r="90000">
                          <a14:foregroundMark x1="48256" y1="86071" x2="41279" y2="86607"/>
                          <a14:foregroundMark x1="41279" y1="86607" x2="41047" y2="86964"/>
                          <a14:foregroundMark x1="47907" y1="75179" x2="47907" y2="75179"/>
                          <a14:foregroundMark x1="46047" y1="73036" x2="46047" y2="73036"/>
                          <a14:foregroundMark x1="46047" y1="73036" x2="46047" y2="73036"/>
                          <a14:foregroundMark x1="46512" y1="64643" x2="46512" y2="64643"/>
                          <a14:foregroundMark x1="46512" y1="64643" x2="39302" y2="65536"/>
                          <a14:foregroundMark x1="39302" y1="65536" x2="38023" y2="92679"/>
                          <a14:foregroundMark x1="52907" y1="91964" x2="52907" y2="91964"/>
                          <a14:foregroundMark x1="90000" y1="34286" x2="89884" y2="26071"/>
                          <a14:foregroundMark x1="69767" y1="7857" x2="36512" y2="10536"/>
                          <a14:foregroundMark x1="49884" y1="8214" x2="49884" y2="8214"/>
                          <a14:foregroundMark x1="47674" y1="73929" x2="47674" y2="73929"/>
                          <a14:foregroundMark x1="46512" y1="72679" x2="43256" y2="73750"/>
                        </a14:backgroundRemoval>
                      </a14:imgEffect>
                    </a14:imgLayer>
                  </a14:imgProps>
                </a:ext>
                <a:ext uri="{28A0092B-C50C-407E-A947-70E740481C1C}">
                  <a14:useLocalDpi xmlns:a14="http://schemas.microsoft.com/office/drawing/2010/main" val="0"/>
                </a:ext>
              </a:extLst>
            </a:blip>
            <a:srcRect/>
            <a:stretch>
              <a:fillRect/>
            </a:stretch>
          </p:blipFill>
          <p:spPr bwMode="auto">
            <a:xfrm>
              <a:off x="2041071" y="4240306"/>
              <a:ext cx="585107" cy="3810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5" name="Group 14">
            <a:extLst>
              <a:ext uri="{FF2B5EF4-FFF2-40B4-BE49-F238E27FC236}">
                <a16:creationId xmlns:a16="http://schemas.microsoft.com/office/drawing/2014/main" id="{7FFDE127-2728-1819-B32F-EBF2A6C05A89}"/>
              </a:ext>
            </a:extLst>
          </p:cNvPr>
          <p:cNvGrpSpPr/>
          <p:nvPr/>
        </p:nvGrpSpPr>
        <p:grpSpPr>
          <a:xfrm>
            <a:off x="5286377" y="3887154"/>
            <a:ext cx="857250" cy="784412"/>
            <a:chOff x="1905000" y="4038600"/>
            <a:chExt cx="857250" cy="784412"/>
          </a:xfrm>
        </p:grpSpPr>
        <p:pic>
          <p:nvPicPr>
            <p:cNvPr id="16" name="Picture 4" descr="Fish Bowl Mortice Stock Illustration - Download Image Now - Clip Art, Copy  Space, Cut Out - iStock">
              <a:extLst>
                <a:ext uri="{FF2B5EF4-FFF2-40B4-BE49-F238E27FC236}">
                  <a16:creationId xmlns:a16="http://schemas.microsoft.com/office/drawing/2014/main" id="{974C5F1B-3530-9054-8827-E68C9AA5C52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0" y="4038600"/>
              <a:ext cx="857250" cy="784412"/>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0" descr="Fish From Spongebob , Png Download - Bob Esponja Pez Meme, Transparent Png  - vhv">
              <a:extLst>
                <a:ext uri="{FF2B5EF4-FFF2-40B4-BE49-F238E27FC236}">
                  <a16:creationId xmlns:a16="http://schemas.microsoft.com/office/drawing/2014/main" id="{77476A3E-D358-A333-D846-8AEC0F48CA49}"/>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7857" b="92679" l="10000" r="90000">
                          <a14:foregroundMark x1="48256" y1="86071" x2="41279" y2="86607"/>
                          <a14:foregroundMark x1="41279" y1="86607" x2="41047" y2="86964"/>
                          <a14:foregroundMark x1="47907" y1="75179" x2="47907" y2="75179"/>
                          <a14:foregroundMark x1="46047" y1="73036" x2="46047" y2="73036"/>
                          <a14:foregroundMark x1="46047" y1="73036" x2="46047" y2="73036"/>
                          <a14:foregroundMark x1="46512" y1="64643" x2="46512" y2="64643"/>
                          <a14:foregroundMark x1="46512" y1="64643" x2="39302" y2="65536"/>
                          <a14:foregroundMark x1="39302" y1="65536" x2="38023" y2="92679"/>
                          <a14:foregroundMark x1="52907" y1="91964" x2="52907" y2="91964"/>
                          <a14:foregroundMark x1="90000" y1="34286" x2="89884" y2="26071"/>
                          <a14:foregroundMark x1="69767" y1="7857" x2="36512" y2="10536"/>
                          <a14:foregroundMark x1="49884" y1="8214" x2="49884" y2="8214"/>
                          <a14:foregroundMark x1="47674" y1="73929" x2="47674" y2="73929"/>
                          <a14:foregroundMark x1="46512" y1="72679" x2="43256" y2="73750"/>
                        </a14:backgroundRemoval>
                      </a14:imgEffect>
                    </a14:imgLayer>
                  </a14:imgProps>
                </a:ext>
                <a:ext uri="{28A0092B-C50C-407E-A947-70E740481C1C}">
                  <a14:useLocalDpi xmlns:a14="http://schemas.microsoft.com/office/drawing/2010/main" val="0"/>
                </a:ext>
              </a:extLst>
            </a:blip>
            <a:srcRect/>
            <a:stretch>
              <a:fillRect/>
            </a:stretch>
          </p:blipFill>
          <p:spPr bwMode="auto">
            <a:xfrm>
              <a:off x="2041071" y="4240306"/>
              <a:ext cx="585107" cy="3810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 name="Group 17">
            <a:extLst>
              <a:ext uri="{FF2B5EF4-FFF2-40B4-BE49-F238E27FC236}">
                <a16:creationId xmlns:a16="http://schemas.microsoft.com/office/drawing/2014/main" id="{95C6069E-6F17-296F-90DB-8B04066C1F55}"/>
              </a:ext>
            </a:extLst>
          </p:cNvPr>
          <p:cNvGrpSpPr/>
          <p:nvPr/>
        </p:nvGrpSpPr>
        <p:grpSpPr>
          <a:xfrm>
            <a:off x="6448425" y="3887154"/>
            <a:ext cx="857250" cy="784412"/>
            <a:chOff x="1905000" y="4038600"/>
            <a:chExt cx="857250" cy="784412"/>
          </a:xfrm>
        </p:grpSpPr>
        <p:pic>
          <p:nvPicPr>
            <p:cNvPr id="19" name="Picture 4" descr="Fish Bowl Mortice Stock Illustration - Download Image Now - Clip Art, Copy  Space, Cut Out - iStock">
              <a:extLst>
                <a:ext uri="{FF2B5EF4-FFF2-40B4-BE49-F238E27FC236}">
                  <a16:creationId xmlns:a16="http://schemas.microsoft.com/office/drawing/2014/main" id="{AC5E83FF-16AF-AFD1-B7AE-E7F92B2F02D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0" y="4038600"/>
              <a:ext cx="857250" cy="784412"/>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0" descr="Fish From Spongebob , Png Download - Bob Esponja Pez Meme, Transparent Png  - vhv">
              <a:extLst>
                <a:ext uri="{FF2B5EF4-FFF2-40B4-BE49-F238E27FC236}">
                  <a16:creationId xmlns:a16="http://schemas.microsoft.com/office/drawing/2014/main" id="{B8968AAC-50E7-3013-7F7E-BCA4C81594C9}"/>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7857" b="92679" l="10000" r="90000">
                          <a14:foregroundMark x1="48256" y1="86071" x2="41279" y2="86607"/>
                          <a14:foregroundMark x1="41279" y1="86607" x2="41047" y2="86964"/>
                          <a14:foregroundMark x1="47907" y1="75179" x2="47907" y2="75179"/>
                          <a14:foregroundMark x1="46047" y1="73036" x2="46047" y2="73036"/>
                          <a14:foregroundMark x1="46047" y1="73036" x2="46047" y2="73036"/>
                          <a14:foregroundMark x1="46512" y1="64643" x2="46512" y2="64643"/>
                          <a14:foregroundMark x1="46512" y1="64643" x2="39302" y2="65536"/>
                          <a14:foregroundMark x1="39302" y1="65536" x2="38023" y2="92679"/>
                          <a14:foregroundMark x1="52907" y1="91964" x2="52907" y2="91964"/>
                          <a14:foregroundMark x1="90000" y1="34286" x2="89884" y2="26071"/>
                          <a14:foregroundMark x1="69767" y1="7857" x2="36512" y2="10536"/>
                          <a14:foregroundMark x1="49884" y1="8214" x2="49884" y2="8214"/>
                          <a14:foregroundMark x1="47674" y1="73929" x2="47674" y2="73929"/>
                          <a14:foregroundMark x1="46512" y1="72679" x2="43256" y2="73750"/>
                        </a14:backgroundRemoval>
                      </a14:imgEffect>
                    </a14:imgLayer>
                  </a14:imgProps>
                </a:ext>
                <a:ext uri="{28A0092B-C50C-407E-A947-70E740481C1C}">
                  <a14:useLocalDpi xmlns:a14="http://schemas.microsoft.com/office/drawing/2010/main" val="0"/>
                </a:ext>
              </a:extLst>
            </a:blip>
            <a:srcRect/>
            <a:stretch>
              <a:fillRect/>
            </a:stretch>
          </p:blipFill>
          <p:spPr bwMode="auto">
            <a:xfrm>
              <a:off x="2041071" y="4240306"/>
              <a:ext cx="585107" cy="3810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1" name="Group 20">
            <a:extLst>
              <a:ext uri="{FF2B5EF4-FFF2-40B4-BE49-F238E27FC236}">
                <a16:creationId xmlns:a16="http://schemas.microsoft.com/office/drawing/2014/main" id="{0EBA51AB-9760-2452-194B-1607D25723C3}"/>
              </a:ext>
            </a:extLst>
          </p:cNvPr>
          <p:cNvGrpSpPr/>
          <p:nvPr/>
        </p:nvGrpSpPr>
        <p:grpSpPr>
          <a:xfrm>
            <a:off x="7541080" y="3886200"/>
            <a:ext cx="857250" cy="784412"/>
            <a:chOff x="1905000" y="4038600"/>
            <a:chExt cx="857250" cy="784412"/>
          </a:xfrm>
        </p:grpSpPr>
        <p:pic>
          <p:nvPicPr>
            <p:cNvPr id="22" name="Picture 4" descr="Fish Bowl Mortice Stock Illustration - Download Image Now - Clip Art, Copy  Space, Cut Out - iStock">
              <a:extLst>
                <a:ext uri="{FF2B5EF4-FFF2-40B4-BE49-F238E27FC236}">
                  <a16:creationId xmlns:a16="http://schemas.microsoft.com/office/drawing/2014/main" id="{9E097EBF-0A35-D490-56E3-BEAC78AA88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0" y="4038600"/>
              <a:ext cx="857250" cy="784412"/>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10" descr="Fish From Spongebob , Png Download - Bob Esponja Pez Meme, Transparent Png  - vhv">
              <a:extLst>
                <a:ext uri="{FF2B5EF4-FFF2-40B4-BE49-F238E27FC236}">
                  <a16:creationId xmlns:a16="http://schemas.microsoft.com/office/drawing/2014/main" id="{FF0E4AD9-A619-6358-D629-D325F927229D}"/>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7857" b="92679" l="10000" r="90000">
                          <a14:foregroundMark x1="48256" y1="86071" x2="41279" y2="86607"/>
                          <a14:foregroundMark x1="41279" y1="86607" x2="41047" y2="86964"/>
                          <a14:foregroundMark x1="47907" y1="75179" x2="47907" y2="75179"/>
                          <a14:foregroundMark x1="46047" y1="73036" x2="46047" y2="73036"/>
                          <a14:foregroundMark x1="46047" y1="73036" x2="46047" y2="73036"/>
                          <a14:foregroundMark x1="46512" y1="64643" x2="46512" y2="64643"/>
                          <a14:foregroundMark x1="46512" y1="64643" x2="39302" y2="65536"/>
                          <a14:foregroundMark x1="39302" y1="65536" x2="38023" y2="92679"/>
                          <a14:foregroundMark x1="52907" y1="91964" x2="52907" y2="91964"/>
                          <a14:foregroundMark x1="90000" y1="34286" x2="89884" y2="26071"/>
                          <a14:foregroundMark x1="69767" y1="7857" x2="36512" y2="10536"/>
                          <a14:foregroundMark x1="49884" y1="8214" x2="49884" y2="8214"/>
                          <a14:foregroundMark x1="47674" y1="73929" x2="47674" y2="73929"/>
                          <a14:foregroundMark x1="46512" y1="72679" x2="43256" y2="73750"/>
                        </a14:backgroundRemoval>
                      </a14:imgEffect>
                    </a14:imgLayer>
                  </a14:imgProps>
                </a:ext>
                <a:ext uri="{28A0092B-C50C-407E-A947-70E740481C1C}">
                  <a14:useLocalDpi xmlns:a14="http://schemas.microsoft.com/office/drawing/2010/main" val="0"/>
                </a:ext>
              </a:extLst>
            </a:blip>
            <a:srcRect/>
            <a:stretch>
              <a:fillRect/>
            </a:stretch>
          </p:blipFill>
          <p:spPr bwMode="auto">
            <a:xfrm>
              <a:off x="2041071" y="4240306"/>
              <a:ext cx="585107" cy="381000"/>
            </a:xfrm>
            <a:prstGeom prst="rect">
              <a:avLst/>
            </a:prstGeom>
            <a:noFill/>
            <a:extLst>
              <a:ext uri="{909E8E84-426E-40DD-AFC4-6F175D3DCCD1}">
                <a14:hiddenFill xmlns:a14="http://schemas.microsoft.com/office/drawing/2010/main">
                  <a:solidFill>
                    <a:srgbClr val="FFFFFF"/>
                  </a:solidFill>
                </a14:hiddenFill>
              </a:ext>
            </a:extLst>
          </p:spPr>
        </p:pic>
      </p:grpSp>
      <p:sp>
        <p:nvSpPr>
          <p:cNvPr id="24" name="AutoShape 8" descr="&quot;Fred the Fish Mopping Meme&quot; Art Board Print for Sale by becksharp7 |  Redbubble">
            <a:extLst>
              <a:ext uri="{FF2B5EF4-FFF2-40B4-BE49-F238E27FC236}">
                <a16:creationId xmlns:a16="http://schemas.microsoft.com/office/drawing/2014/main" id="{501EA4D6-5DE5-B115-D9D0-E7E759A611E9}"/>
              </a:ext>
            </a:extLst>
          </p:cNvPr>
          <p:cNvSpPr>
            <a:spLocks noChangeAspect="1" noChangeArrowheads="1"/>
          </p:cNvSpPr>
          <p:nvPr/>
        </p:nvSpPr>
        <p:spPr bwMode="auto">
          <a:xfrm>
            <a:off x="4157850" y="41179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25" name="Group 24">
            <a:extLst>
              <a:ext uri="{FF2B5EF4-FFF2-40B4-BE49-F238E27FC236}">
                <a16:creationId xmlns:a16="http://schemas.microsoft.com/office/drawing/2014/main" id="{4BCB0031-A184-E768-4394-F840412E1A5B}"/>
              </a:ext>
            </a:extLst>
          </p:cNvPr>
          <p:cNvGrpSpPr/>
          <p:nvPr/>
        </p:nvGrpSpPr>
        <p:grpSpPr>
          <a:xfrm>
            <a:off x="1643250" y="4879975"/>
            <a:ext cx="857250" cy="784412"/>
            <a:chOff x="1905000" y="4038600"/>
            <a:chExt cx="857250" cy="784412"/>
          </a:xfrm>
        </p:grpSpPr>
        <p:pic>
          <p:nvPicPr>
            <p:cNvPr id="26" name="Picture 4" descr="Fish Bowl Mortice Stock Illustration - Download Image Now - Clip Art, Copy  Space, Cut Out - iStock">
              <a:extLst>
                <a:ext uri="{FF2B5EF4-FFF2-40B4-BE49-F238E27FC236}">
                  <a16:creationId xmlns:a16="http://schemas.microsoft.com/office/drawing/2014/main" id="{EEA1CC1C-6A42-7E76-516E-50A6F8F75E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0" y="4038600"/>
              <a:ext cx="857250" cy="784412"/>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10" descr="Fish From Spongebob , Png Download - Bob Esponja Pez Meme, Transparent Png  - vhv">
              <a:extLst>
                <a:ext uri="{FF2B5EF4-FFF2-40B4-BE49-F238E27FC236}">
                  <a16:creationId xmlns:a16="http://schemas.microsoft.com/office/drawing/2014/main" id="{793C7626-7E26-A27B-99CA-37596797BA6C}"/>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7857" b="92679" l="10000" r="90000">
                          <a14:foregroundMark x1="48256" y1="86071" x2="41279" y2="86607"/>
                          <a14:foregroundMark x1="41279" y1="86607" x2="41047" y2="86964"/>
                          <a14:foregroundMark x1="47907" y1="75179" x2="47907" y2="75179"/>
                          <a14:foregroundMark x1="46047" y1="73036" x2="46047" y2="73036"/>
                          <a14:foregroundMark x1="46047" y1="73036" x2="46047" y2="73036"/>
                          <a14:foregroundMark x1="46512" y1="64643" x2="46512" y2="64643"/>
                          <a14:foregroundMark x1="46512" y1="64643" x2="39302" y2="65536"/>
                          <a14:foregroundMark x1="39302" y1="65536" x2="38023" y2="92679"/>
                          <a14:foregroundMark x1="52907" y1="91964" x2="52907" y2="91964"/>
                          <a14:foregroundMark x1="90000" y1="34286" x2="89884" y2="26071"/>
                          <a14:foregroundMark x1="69767" y1="7857" x2="36512" y2="10536"/>
                          <a14:foregroundMark x1="49884" y1="8214" x2="49884" y2="8214"/>
                          <a14:foregroundMark x1="47674" y1="73929" x2="47674" y2="73929"/>
                          <a14:foregroundMark x1="46512" y1="72679" x2="43256" y2="73750"/>
                        </a14:backgroundRemoval>
                      </a14:imgEffect>
                    </a14:imgLayer>
                  </a14:imgProps>
                </a:ext>
                <a:ext uri="{28A0092B-C50C-407E-A947-70E740481C1C}">
                  <a14:useLocalDpi xmlns:a14="http://schemas.microsoft.com/office/drawing/2010/main" val="0"/>
                </a:ext>
              </a:extLst>
            </a:blip>
            <a:srcRect/>
            <a:stretch>
              <a:fillRect/>
            </a:stretch>
          </p:blipFill>
          <p:spPr bwMode="auto">
            <a:xfrm>
              <a:off x="2041071" y="4240306"/>
              <a:ext cx="585107" cy="3810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8" name="Group 27">
            <a:extLst>
              <a:ext uri="{FF2B5EF4-FFF2-40B4-BE49-F238E27FC236}">
                <a16:creationId xmlns:a16="http://schemas.microsoft.com/office/drawing/2014/main" id="{51B99300-3A61-47BB-31FE-04707671A866}"/>
              </a:ext>
            </a:extLst>
          </p:cNvPr>
          <p:cNvGrpSpPr/>
          <p:nvPr/>
        </p:nvGrpSpPr>
        <p:grpSpPr>
          <a:xfrm>
            <a:off x="2875637" y="4879975"/>
            <a:ext cx="857250" cy="784412"/>
            <a:chOff x="1905000" y="4038600"/>
            <a:chExt cx="857250" cy="784412"/>
          </a:xfrm>
        </p:grpSpPr>
        <p:pic>
          <p:nvPicPr>
            <p:cNvPr id="29" name="Picture 4" descr="Fish Bowl Mortice Stock Illustration - Download Image Now - Clip Art, Copy  Space, Cut Out - iStock">
              <a:extLst>
                <a:ext uri="{FF2B5EF4-FFF2-40B4-BE49-F238E27FC236}">
                  <a16:creationId xmlns:a16="http://schemas.microsoft.com/office/drawing/2014/main" id="{E5053871-A8BE-B927-670F-E388B84A00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0" y="4038600"/>
              <a:ext cx="857250" cy="784412"/>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9" descr="Fish From Spongebob , Png Download - Bob Esponja Pez Meme, Transparent Png  - vhv">
              <a:extLst>
                <a:ext uri="{FF2B5EF4-FFF2-40B4-BE49-F238E27FC236}">
                  <a16:creationId xmlns:a16="http://schemas.microsoft.com/office/drawing/2014/main" id="{B20BB70C-8D13-E66F-B253-BC3432A05C4F}"/>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7857" b="92679" l="10000" r="90000">
                          <a14:foregroundMark x1="48256" y1="86071" x2="41279" y2="86607"/>
                          <a14:foregroundMark x1="41279" y1="86607" x2="41047" y2="86964"/>
                          <a14:foregroundMark x1="47907" y1="75179" x2="47907" y2="75179"/>
                          <a14:foregroundMark x1="46047" y1="73036" x2="46047" y2="73036"/>
                          <a14:foregroundMark x1="46047" y1="73036" x2="46047" y2="73036"/>
                          <a14:foregroundMark x1="46512" y1="64643" x2="46512" y2="64643"/>
                          <a14:foregroundMark x1="46512" y1="64643" x2="39302" y2="65536"/>
                          <a14:foregroundMark x1="39302" y1="65536" x2="38023" y2="92679"/>
                          <a14:foregroundMark x1="52907" y1="91964" x2="52907" y2="91964"/>
                          <a14:foregroundMark x1="90000" y1="34286" x2="89884" y2="26071"/>
                          <a14:foregroundMark x1="69767" y1="7857" x2="36512" y2="10536"/>
                          <a14:foregroundMark x1="49884" y1="8214" x2="49884" y2="8214"/>
                          <a14:foregroundMark x1="47674" y1="73929" x2="47674" y2="73929"/>
                          <a14:foregroundMark x1="46512" y1="72679" x2="43256" y2="73750"/>
                        </a14:backgroundRemoval>
                      </a14:imgEffect>
                    </a14:imgLayer>
                  </a14:imgProps>
                </a:ext>
                <a:ext uri="{28A0092B-C50C-407E-A947-70E740481C1C}">
                  <a14:useLocalDpi xmlns:a14="http://schemas.microsoft.com/office/drawing/2010/main" val="0"/>
                </a:ext>
              </a:extLst>
            </a:blip>
            <a:srcRect/>
            <a:stretch>
              <a:fillRect/>
            </a:stretch>
          </p:blipFill>
          <p:spPr bwMode="auto">
            <a:xfrm>
              <a:off x="2041071" y="4240306"/>
              <a:ext cx="585107" cy="3810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1" name="Group 30">
            <a:extLst>
              <a:ext uri="{FF2B5EF4-FFF2-40B4-BE49-F238E27FC236}">
                <a16:creationId xmlns:a16="http://schemas.microsoft.com/office/drawing/2014/main" id="{94580C2B-AD69-2058-C36D-F45A7126CBE6}"/>
              </a:ext>
            </a:extLst>
          </p:cNvPr>
          <p:cNvGrpSpPr/>
          <p:nvPr/>
        </p:nvGrpSpPr>
        <p:grpSpPr>
          <a:xfrm>
            <a:off x="4034025" y="4879975"/>
            <a:ext cx="857250" cy="784412"/>
            <a:chOff x="1905000" y="4038600"/>
            <a:chExt cx="857250" cy="784412"/>
          </a:xfrm>
        </p:grpSpPr>
        <p:pic>
          <p:nvPicPr>
            <p:cNvPr id="32" name="Picture 4" descr="Fish Bowl Mortice Stock Illustration - Download Image Now - Clip Art, Copy  Space, Cut Out - iStock">
              <a:extLst>
                <a:ext uri="{FF2B5EF4-FFF2-40B4-BE49-F238E27FC236}">
                  <a16:creationId xmlns:a16="http://schemas.microsoft.com/office/drawing/2014/main" id="{B75C6D7D-59D9-8FD4-1C89-096BCC5AC39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0" y="4038600"/>
              <a:ext cx="857250" cy="784412"/>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10" descr="Fish From Spongebob , Png Download - Bob Esponja Pez Meme, Transparent Png  - vhv">
              <a:extLst>
                <a:ext uri="{FF2B5EF4-FFF2-40B4-BE49-F238E27FC236}">
                  <a16:creationId xmlns:a16="http://schemas.microsoft.com/office/drawing/2014/main" id="{72A22E68-5772-A567-A11C-C16337E3D669}"/>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7857" b="92679" l="10000" r="90000">
                          <a14:foregroundMark x1="48256" y1="86071" x2="41279" y2="86607"/>
                          <a14:foregroundMark x1="41279" y1="86607" x2="41047" y2="86964"/>
                          <a14:foregroundMark x1="47907" y1="75179" x2="47907" y2="75179"/>
                          <a14:foregroundMark x1="46047" y1="73036" x2="46047" y2="73036"/>
                          <a14:foregroundMark x1="46047" y1="73036" x2="46047" y2="73036"/>
                          <a14:foregroundMark x1="46512" y1="64643" x2="46512" y2="64643"/>
                          <a14:foregroundMark x1="46512" y1="64643" x2="39302" y2="65536"/>
                          <a14:foregroundMark x1="39302" y1="65536" x2="38023" y2="92679"/>
                          <a14:foregroundMark x1="52907" y1="91964" x2="52907" y2="91964"/>
                          <a14:foregroundMark x1="90000" y1="34286" x2="89884" y2="26071"/>
                          <a14:foregroundMark x1="69767" y1="7857" x2="36512" y2="10536"/>
                          <a14:foregroundMark x1="49884" y1="8214" x2="49884" y2="8214"/>
                          <a14:foregroundMark x1="47674" y1="73929" x2="47674" y2="73929"/>
                          <a14:foregroundMark x1="46512" y1="72679" x2="43256" y2="73750"/>
                        </a14:backgroundRemoval>
                      </a14:imgEffect>
                    </a14:imgLayer>
                  </a14:imgProps>
                </a:ext>
                <a:ext uri="{28A0092B-C50C-407E-A947-70E740481C1C}">
                  <a14:useLocalDpi xmlns:a14="http://schemas.microsoft.com/office/drawing/2010/main" val="0"/>
                </a:ext>
              </a:extLst>
            </a:blip>
            <a:srcRect/>
            <a:stretch>
              <a:fillRect/>
            </a:stretch>
          </p:blipFill>
          <p:spPr bwMode="auto">
            <a:xfrm>
              <a:off x="2041071" y="4240306"/>
              <a:ext cx="585107" cy="3810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4" name="Group 33">
            <a:extLst>
              <a:ext uri="{FF2B5EF4-FFF2-40B4-BE49-F238E27FC236}">
                <a16:creationId xmlns:a16="http://schemas.microsoft.com/office/drawing/2014/main" id="{8C5551FA-14F6-B318-5825-BB57E4627CBA}"/>
              </a:ext>
            </a:extLst>
          </p:cNvPr>
          <p:cNvGrpSpPr/>
          <p:nvPr/>
        </p:nvGrpSpPr>
        <p:grpSpPr>
          <a:xfrm>
            <a:off x="5253227" y="4880929"/>
            <a:ext cx="857250" cy="784412"/>
            <a:chOff x="1905000" y="4038600"/>
            <a:chExt cx="857250" cy="784412"/>
          </a:xfrm>
        </p:grpSpPr>
        <p:pic>
          <p:nvPicPr>
            <p:cNvPr id="35" name="Picture 4" descr="Fish Bowl Mortice Stock Illustration - Download Image Now - Clip Art, Copy  Space, Cut Out - iStock">
              <a:extLst>
                <a:ext uri="{FF2B5EF4-FFF2-40B4-BE49-F238E27FC236}">
                  <a16:creationId xmlns:a16="http://schemas.microsoft.com/office/drawing/2014/main" id="{E0C77367-D8F3-1B42-70E9-E583AE7A8F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0" y="4038600"/>
              <a:ext cx="857250" cy="784412"/>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10" descr="Fish From Spongebob , Png Download - Bob Esponja Pez Meme, Transparent Png  - vhv">
              <a:extLst>
                <a:ext uri="{FF2B5EF4-FFF2-40B4-BE49-F238E27FC236}">
                  <a16:creationId xmlns:a16="http://schemas.microsoft.com/office/drawing/2014/main" id="{A393EEF4-5A9E-7F5F-F08E-DD715125089B}"/>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7857" b="92679" l="10000" r="90000">
                          <a14:foregroundMark x1="48256" y1="86071" x2="41279" y2="86607"/>
                          <a14:foregroundMark x1="41279" y1="86607" x2="41047" y2="86964"/>
                          <a14:foregroundMark x1="47907" y1="75179" x2="47907" y2="75179"/>
                          <a14:foregroundMark x1="46047" y1="73036" x2="46047" y2="73036"/>
                          <a14:foregroundMark x1="46047" y1="73036" x2="46047" y2="73036"/>
                          <a14:foregroundMark x1="46512" y1="64643" x2="46512" y2="64643"/>
                          <a14:foregroundMark x1="46512" y1="64643" x2="39302" y2="65536"/>
                          <a14:foregroundMark x1="39302" y1="65536" x2="38023" y2="92679"/>
                          <a14:foregroundMark x1="52907" y1="91964" x2="52907" y2="91964"/>
                          <a14:foregroundMark x1="90000" y1="34286" x2="89884" y2="26071"/>
                          <a14:foregroundMark x1="69767" y1="7857" x2="36512" y2="10536"/>
                          <a14:foregroundMark x1="49884" y1="8214" x2="49884" y2="8214"/>
                          <a14:foregroundMark x1="47674" y1="73929" x2="47674" y2="73929"/>
                          <a14:foregroundMark x1="46512" y1="72679" x2="43256" y2="73750"/>
                        </a14:backgroundRemoval>
                      </a14:imgEffect>
                    </a14:imgLayer>
                  </a14:imgProps>
                </a:ext>
                <a:ext uri="{28A0092B-C50C-407E-A947-70E740481C1C}">
                  <a14:useLocalDpi xmlns:a14="http://schemas.microsoft.com/office/drawing/2010/main" val="0"/>
                </a:ext>
              </a:extLst>
            </a:blip>
            <a:srcRect/>
            <a:stretch>
              <a:fillRect/>
            </a:stretch>
          </p:blipFill>
          <p:spPr bwMode="auto">
            <a:xfrm>
              <a:off x="2041071" y="4240306"/>
              <a:ext cx="585107" cy="3810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7" name="Group 36">
            <a:extLst>
              <a:ext uri="{FF2B5EF4-FFF2-40B4-BE49-F238E27FC236}">
                <a16:creationId xmlns:a16="http://schemas.microsoft.com/office/drawing/2014/main" id="{31472FD7-DFCE-4AD1-131C-7DD4467784AE}"/>
              </a:ext>
            </a:extLst>
          </p:cNvPr>
          <p:cNvGrpSpPr/>
          <p:nvPr/>
        </p:nvGrpSpPr>
        <p:grpSpPr>
          <a:xfrm>
            <a:off x="6415275" y="4880929"/>
            <a:ext cx="857250" cy="784412"/>
            <a:chOff x="1905000" y="4038600"/>
            <a:chExt cx="857250" cy="784412"/>
          </a:xfrm>
        </p:grpSpPr>
        <p:pic>
          <p:nvPicPr>
            <p:cNvPr id="38" name="Picture 4" descr="Fish Bowl Mortice Stock Illustration - Download Image Now - Clip Art, Copy  Space, Cut Out - iStock">
              <a:extLst>
                <a:ext uri="{FF2B5EF4-FFF2-40B4-BE49-F238E27FC236}">
                  <a16:creationId xmlns:a16="http://schemas.microsoft.com/office/drawing/2014/main" id="{230E5262-6864-0EA0-20FA-DC34808912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0" y="4038600"/>
              <a:ext cx="857250" cy="784412"/>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10" descr="Fish From Spongebob , Png Download - Bob Esponja Pez Meme, Transparent Png  - vhv">
              <a:extLst>
                <a:ext uri="{FF2B5EF4-FFF2-40B4-BE49-F238E27FC236}">
                  <a16:creationId xmlns:a16="http://schemas.microsoft.com/office/drawing/2014/main" id="{66CED1BF-4DD8-2579-1117-C502531BAD0D}"/>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7857" b="92679" l="10000" r="90000">
                          <a14:foregroundMark x1="48256" y1="86071" x2="41279" y2="86607"/>
                          <a14:foregroundMark x1="41279" y1="86607" x2="41047" y2="86964"/>
                          <a14:foregroundMark x1="47907" y1="75179" x2="47907" y2="75179"/>
                          <a14:foregroundMark x1="46047" y1="73036" x2="46047" y2="73036"/>
                          <a14:foregroundMark x1="46047" y1="73036" x2="46047" y2="73036"/>
                          <a14:foregroundMark x1="46512" y1="64643" x2="46512" y2="64643"/>
                          <a14:foregroundMark x1="46512" y1="64643" x2="39302" y2="65536"/>
                          <a14:foregroundMark x1="39302" y1="65536" x2="38023" y2="92679"/>
                          <a14:foregroundMark x1="52907" y1="91964" x2="52907" y2="91964"/>
                          <a14:foregroundMark x1="90000" y1="34286" x2="89884" y2="26071"/>
                          <a14:foregroundMark x1="69767" y1="7857" x2="36512" y2="10536"/>
                          <a14:foregroundMark x1="49884" y1="8214" x2="49884" y2="8214"/>
                          <a14:foregroundMark x1="47674" y1="73929" x2="47674" y2="73929"/>
                          <a14:foregroundMark x1="46512" y1="72679" x2="43256" y2="73750"/>
                        </a14:backgroundRemoval>
                      </a14:imgEffect>
                    </a14:imgLayer>
                  </a14:imgProps>
                </a:ext>
                <a:ext uri="{28A0092B-C50C-407E-A947-70E740481C1C}">
                  <a14:useLocalDpi xmlns:a14="http://schemas.microsoft.com/office/drawing/2010/main" val="0"/>
                </a:ext>
              </a:extLst>
            </a:blip>
            <a:srcRect/>
            <a:stretch>
              <a:fillRect/>
            </a:stretch>
          </p:blipFill>
          <p:spPr bwMode="auto">
            <a:xfrm>
              <a:off x="2041071" y="4240306"/>
              <a:ext cx="585107" cy="3810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0" name="Group 39">
            <a:extLst>
              <a:ext uri="{FF2B5EF4-FFF2-40B4-BE49-F238E27FC236}">
                <a16:creationId xmlns:a16="http://schemas.microsoft.com/office/drawing/2014/main" id="{FEFA9264-6E9E-AA2D-ABC4-F8D162BF3549}"/>
              </a:ext>
            </a:extLst>
          </p:cNvPr>
          <p:cNvGrpSpPr/>
          <p:nvPr/>
        </p:nvGrpSpPr>
        <p:grpSpPr>
          <a:xfrm>
            <a:off x="7507930" y="4879975"/>
            <a:ext cx="857250" cy="784412"/>
            <a:chOff x="1905000" y="4038600"/>
            <a:chExt cx="857250" cy="784412"/>
          </a:xfrm>
        </p:grpSpPr>
        <p:pic>
          <p:nvPicPr>
            <p:cNvPr id="41" name="Picture 4" descr="Fish Bowl Mortice Stock Illustration - Download Image Now - Clip Art, Copy  Space, Cut Out - iStock">
              <a:extLst>
                <a:ext uri="{FF2B5EF4-FFF2-40B4-BE49-F238E27FC236}">
                  <a16:creationId xmlns:a16="http://schemas.microsoft.com/office/drawing/2014/main" id="{E15EBE3F-BCE6-A5F9-FDEE-11A58B997E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0" y="4038600"/>
              <a:ext cx="857250" cy="784412"/>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10" descr="Fish From Spongebob , Png Download - Bob Esponja Pez Meme, Transparent Png  - vhv">
              <a:extLst>
                <a:ext uri="{FF2B5EF4-FFF2-40B4-BE49-F238E27FC236}">
                  <a16:creationId xmlns:a16="http://schemas.microsoft.com/office/drawing/2014/main" id="{5373FDE7-695E-E463-7A17-CD0D8D29A8DA}"/>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7857" b="92679" l="10000" r="90000">
                          <a14:foregroundMark x1="48256" y1="86071" x2="41279" y2="86607"/>
                          <a14:foregroundMark x1="41279" y1="86607" x2="41047" y2="86964"/>
                          <a14:foregroundMark x1="47907" y1="75179" x2="47907" y2="75179"/>
                          <a14:foregroundMark x1="46047" y1="73036" x2="46047" y2="73036"/>
                          <a14:foregroundMark x1="46047" y1="73036" x2="46047" y2="73036"/>
                          <a14:foregroundMark x1="46512" y1="64643" x2="46512" y2="64643"/>
                          <a14:foregroundMark x1="46512" y1="64643" x2="39302" y2="65536"/>
                          <a14:foregroundMark x1="39302" y1="65536" x2="38023" y2="92679"/>
                          <a14:foregroundMark x1="52907" y1="91964" x2="52907" y2="91964"/>
                          <a14:foregroundMark x1="90000" y1="34286" x2="89884" y2="26071"/>
                          <a14:foregroundMark x1="69767" y1="7857" x2="36512" y2="10536"/>
                          <a14:foregroundMark x1="49884" y1="8214" x2="49884" y2="8214"/>
                          <a14:foregroundMark x1="47674" y1="73929" x2="47674" y2="73929"/>
                          <a14:foregroundMark x1="46512" y1="72679" x2="43256" y2="73750"/>
                        </a14:backgroundRemoval>
                      </a14:imgEffect>
                    </a14:imgLayer>
                  </a14:imgProps>
                </a:ext>
                <a:ext uri="{28A0092B-C50C-407E-A947-70E740481C1C}">
                  <a14:useLocalDpi xmlns:a14="http://schemas.microsoft.com/office/drawing/2010/main" val="0"/>
                </a:ext>
              </a:extLst>
            </a:blip>
            <a:srcRect/>
            <a:stretch>
              <a:fillRect/>
            </a:stretch>
          </p:blipFill>
          <p:spPr bwMode="auto">
            <a:xfrm>
              <a:off x="2041071" y="4240306"/>
              <a:ext cx="585107" cy="381000"/>
            </a:xfrm>
            <a:prstGeom prst="rect">
              <a:avLst/>
            </a:prstGeom>
            <a:noFill/>
            <a:extLst>
              <a:ext uri="{909E8E84-426E-40DD-AFC4-6F175D3DCCD1}">
                <a14:hiddenFill xmlns:a14="http://schemas.microsoft.com/office/drawing/2010/main">
                  <a:solidFill>
                    <a:srgbClr val="FFFFFF"/>
                  </a:solidFill>
                </a14:hiddenFill>
              </a:ext>
            </a:extLst>
          </p:spPr>
        </p:pic>
      </p:grpSp>
      <p:sp>
        <p:nvSpPr>
          <p:cNvPr id="43" name="AutoShape 8" descr="&quot;Fred the Fish Mopping Meme&quot; Art Board Print for Sale by becksharp7 |  Redbubble">
            <a:extLst>
              <a:ext uri="{FF2B5EF4-FFF2-40B4-BE49-F238E27FC236}">
                <a16:creationId xmlns:a16="http://schemas.microsoft.com/office/drawing/2014/main" id="{933EAC60-A1B2-D140-BCEA-437FAD8B4CB4}"/>
              </a:ext>
            </a:extLst>
          </p:cNvPr>
          <p:cNvSpPr>
            <a:spLocks noChangeAspect="1" noChangeArrowheads="1"/>
          </p:cNvSpPr>
          <p:nvPr/>
        </p:nvSpPr>
        <p:spPr bwMode="auto">
          <a:xfrm>
            <a:off x="4191000" y="5130311"/>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44" name="Group 43">
            <a:extLst>
              <a:ext uri="{FF2B5EF4-FFF2-40B4-BE49-F238E27FC236}">
                <a16:creationId xmlns:a16="http://schemas.microsoft.com/office/drawing/2014/main" id="{9C110F27-F6D1-14DD-1A0B-71450C56D2D3}"/>
              </a:ext>
            </a:extLst>
          </p:cNvPr>
          <p:cNvGrpSpPr/>
          <p:nvPr/>
        </p:nvGrpSpPr>
        <p:grpSpPr>
          <a:xfrm>
            <a:off x="1676400" y="5892311"/>
            <a:ext cx="857250" cy="784412"/>
            <a:chOff x="1905000" y="4038600"/>
            <a:chExt cx="857250" cy="784412"/>
          </a:xfrm>
        </p:grpSpPr>
        <p:pic>
          <p:nvPicPr>
            <p:cNvPr id="45" name="Picture 4" descr="Fish Bowl Mortice Stock Illustration - Download Image Now - Clip Art, Copy  Space, Cut Out - iStock">
              <a:extLst>
                <a:ext uri="{FF2B5EF4-FFF2-40B4-BE49-F238E27FC236}">
                  <a16:creationId xmlns:a16="http://schemas.microsoft.com/office/drawing/2014/main" id="{979BBB34-2499-1B29-3C75-38B95396858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0" y="4038600"/>
              <a:ext cx="857250" cy="784412"/>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10" descr="Fish From Spongebob , Png Download - Bob Esponja Pez Meme, Transparent Png  - vhv">
              <a:extLst>
                <a:ext uri="{FF2B5EF4-FFF2-40B4-BE49-F238E27FC236}">
                  <a16:creationId xmlns:a16="http://schemas.microsoft.com/office/drawing/2014/main" id="{A2771659-52CD-7B95-0A80-5799860EC754}"/>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7857" b="92679" l="10000" r="90000">
                          <a14:foregroundMark x1="48256" y1="86071" x2="41279" y2="86607"/>
                          <a14:foregroundMark x1="41279" y1="86607" x2="41047" y2="86964"/>
                          <a14:foregroundMark x1="47907" y1="75179" x2="47907" y2="75179"/>
                          <a14:foregroundMark x1="46047" y1="73036" x2="46047" y2="73036"/>
                          <a14:foregroundMark x1="46047" y1="73036" x2="46047" y2="73036"/>
                          <a14:foregroundMark x1="46512" y1="64643" x2="46512" y2="64643"/>
                          <a14:foregroundMark x1="46512" y1="64643" x2="39302" y2="65536"/>
                          <a14:foregroundMark x1="39302" y1="65536" x2="38023" y2="92679"/>
                          <a14:foregroundMark x1="52907" y1="91964" x2="52907" y2="91964"/>
                          <a14:foregroundMark x1="90000" y1="34286" x2="89884" y2="26071"/>
                          <a14:foregroundMark x1="69767" y1="7857" x2="36512" y2="10536"/>
                          <a14:foregroundMark x1="49884" y1="8214" x2="49884" y2="8214"/>
                          <a14:foregroundMark x1="47674" y1="73929" x2="47674" y2="73929"/>
                          <a14:foregroundMark x1="46512" y1="72679" x2="43256" y2="73750"/>
                        </a14:backgroundRemoval>
                      </a14:imgEffect>
                    </a14:imgLayer>
                  </a14:imgProps>
                </a:ext>
                <a:ext uri="{28A0092B-C50C-407E-A947-70E740481C1C}">
                  <a14:useLocalDpi xmlns:a14="http://schemas.microsoft.com/office/drawing/2010/main" val="0"/>
                </a:ext>
              </a:extLst>
            </a:blip>
            <a:srcRect/>
            <a:stretch>
              <a:fillRect/>
            </a:stretch>
          </p:blipFill>
          <p:spPr bwMode="auto">
            <a:xfrm>
              <a:off x="2041071" y="4240306"/>
              <a:ext cx="585107" cy="3810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7" name="Group 46">
            <a:extLst>
              <a:ext uri="{FF2B5EF4-FFF2-40B4-BE49-F238E27FC236}">
                <a16:creationId xmlns:a16="http://schemas.microsoft.com/office/drawing/2014/main" id="{49479FB7-EAB9-E2E9-8D85-87F098D31BA1}"/>
              </a:ext>
            </a:extLst>
          </p:cNvPr>
          <p:cNvGrpSpPr/>
          <p:nvPr/>
        </p:nvGrpSpPr>
        <p:grpSpPr>
          <a:xfrm>
            <a:off x="2908787" y="5892311"/>
            <a:ext cx="857250" cy="784412"/>
            <a:chOff x="1905000" y="4038600"/>
            <a:chExt cx="857250" cy="784412"/>
          </a:xfrm>
        </p:grpSpPr>
        <p:pic>
          <p:nvPicPr>
            <p:cNvPr id="48" name="Picture 4" descr="Fish Bowl Mortice Stock Illustration - Download Image Now - Clip Art, Copy  Space, Cut Out - iStock">
              <a:extLst>
                <a:ext uri="{FF2B5EF4-FFF2-40B4-BE49-F238E27FC236}">
                  <a16:creationId xmlns:a16="http://schemas.microsoft.com/office/drawing/2014/main" id="{212EEF83-93AC-7AB5-5B46-061A0C276F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0" y="4038600"/>
              <a:ext cx="857250" cy="784412"/>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48" descr="Fish From Spongebob , Png Download - Bob Esponja Pez Meme, Transparent Png  - vhv">
              <a:extLst>
                <a:ext uri="{FF2B5EF4-FFF2-40B4-BE49-F238E27FC236}">
                  <a16:creationId xmlns:a16="http://schemas.microsoft.com/office/drawing/2014/main" id="{4D539B4E-F471-F472-B113-A7AB96D8F543}"/>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7857" b="92679" l="10000" r="90000">
                          <a14:foregroundMark x1="48256" y1="86071" x2="41279" y2="86607"/>
                          <a14:foregroundMark x1="41279" y1="86607" x2="41047" y2="86964"/>
                          <a14:foregroundMark x1="47907" y1="75179" x2="47907" y2="75179"/>
                          <a14:foregroundMark x1="46047" y1="73036" x2="46047" y2="73036"/>
                          <a14:foregroundMark x1="46047" y1="73036" x2="46047" y2="73036"/>
                          <a14:foregroundMark x1="46512" y1="64643" x2="46512" y2="64643"/>
                          <a14:foregroundMark x1="46512" y1="64643" x2="39302" y2="65536"/>
                          <a14:foregroundMark x1="39302" y1="65536" x2="38023" y2="92679"/>
                          <a14:foregroundMark x1="52907" y1="91964" x2="52907" y2="91964"/>
                          <a14:foregroundMark x1="90000" y1="34286" x2="89884" y2="26071"/>
                          <a14:foregroundMark x1="69767" y1="7857" x2="36512" y2="10536"/>
                          <a14:foregroundMark x1="49884" y1="8214" x2="49884" y2="8214"/>
                          <a14:foregroundMark x1="47674" y1="73929" x2="47674" y2="73929"/>
                          <a14:foregroundMark x1="46512" y1="72679" x2="43256" y2="73750"/>
                        </a14:backgroundRemoval>
                      </a14:imgEffect>
                    </a14:imgLayer>
                  </a14:imgProps>
                </a:ext>
                <a:ext uri="{28A0092B-C50C-407E-A947-70E740481C1C}">
                  <a14:useLocalDpi xmlns:a14="http://schemas.microsoft.com/office/drawing/2010/main" val="0"/>
                </a:ext>
              </a:extLst>
            </a:blip>
            <a:srcRect/>
            <a:stretch>
              <a:fillRect/>
            </a:stretch>
          </p:blipFill>
          <p:spPr bwMode="auto">
            <a:xfrm>
              <a:off x="2041071" y="4240306"/>
              <a:ext cx="585107" cy="3810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0" name="Group 49">
            <a:extLst>
              <a:ext uri="{FF2B5EF4-FFF2-40B4-BE49-F238E27FC236}">
                <a16:creationId xmlns:a16="http://schemas.microsoft.com/office/drawing/2014/main" id="{9023EF9F-596A-07D9-8682-DFCD00063F52}"/>
              </a:ext>
            </a:extLst>
          </p:cNvPr>
          <p:cNvGrpSpPr/>
          <p:nvPr/>
        </p:nvGrpSpPr>
        <p:grpSpPr>
          <a:xfrm>
            <a:off x="4067175" y="5892311"/>
            <a:ext cx="857250" cy="784412"/>
            <a:chOff x="1905000" y="4038600"/>
            <a:chExt cx="857250" cy="784412"/>
          </a:xfrm>
        </p:grpSpPr>
        <p:pic>
          <p:nvPicPr>
            <p:cNvPr id="51" name="Picture 4" descr="Fish Bowl Mortice Stock Illustration - Download Image Now - Clip Art, Copy  Space, Cut Out - iStock">
              <a:extLst>
                <a:ext uri="{FF2B5EF4-FFF2-40B4-BE49-F238E27FC236}">
                  <a16:creationId xmlns:a16="http://schemas.microsoft.com/office/drawing/2014/main" id="{5B0D547D-899A-F9A8-757C-577930E339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0" y="4038600"/>
              <a:ext cx="857250" cy="784412"/>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10" descr="Fish From Spongebob , Png Download - Bob Esponja Pez Meme, Transparent Png  - vhv">
              <a:extLst>
                <a:ext uri="{FF2B5EF4-FFF2-40B4-BE49-F238E27FC236}">
                  <a16:creationId xmlns:a16="http://schemas.microsoft.com/office/drawing/2014/main" id="{E79F1FB0-E154-FEDB-420A-E03CF21A52A2}"/>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7857" b="92679" l="10000" r="90000">
                          <a14:foregroundMark x1="48256" y1="86071" x2="41279" y2="86607"/>
                          <a14:foregroundMark x1="41279" y1="86607" x2="41047" y2="86964"/>
                          <a14:foregroundMark x1="47907" y1="75179" x2="47907" y2="75179"/>
                          <a14:foregroundMark x1="46047" y1="73036" x2="46047" y2="73036"/>
                          <a14:foregroundMark x1="46047" y1="73036" x2="46047" y2="73036"/>
                          <a14:foregroundMark x1="46512" y1="64643" x2="46512" y2="64643"/>
                          <a14:foregroundMark x1="46512" y1="64643" x2="39302" y2="65536"/>
                          <a14:foregroundMark x1="39302" y1="65536" x2="38023" y2="92679"/>
                          <a14:foregroundMark x1="52907" y1="91964" x2="52907" y2="91964"/>
                          <a14:foregroundMark x1="90000" y1="34286" x2="89884" y2="26071"/>
                          <a14:foregroundMark x1="69767" y1="7857" x2="36512" y2="10536"/>
                          <a14:foregroundMark x1="49884" y1="8214" x2="49884" y2="8214"/>
                          <a14:foregroundMark x1="47674" y1="73929" x2="47674" y2="73929"/>
                          <a14:foregroundMark x1="46512" y1="72679" x2="43256" y2="73750"/>
                        </a14:backgroundRemoval>
                      </a14:imgEffect>
                    </a14:imgLayer>
                  </a14:imgProps>
                </a:ext>
                <a:ext uri="{28A0092B-C50C-407E-A947-70E740481C1C}">
                  <a14:useLocalDpi xmlns:a14="http://schemas.microsoft.com/office/drawing/2010/main" val="0"/>
                </a:ext>
              </a:extLst>
            </a:blip>
            <a:srcRect/>
            <a:stretch>
              <a:fillRect/>
            </a:stretch>
          </p:blipFill>
          <p:spPr bwMode="auto">
            <a:xfrm>
              <a:off x="2041071" y="4240306"/>
              <a:ext cx="585107" cy="3810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3" name="Group 52">
            <a:extLst>
              <a:ext uri="{FF2B5EF4-FFF2-40B4-BE49-F238E27FC236}">
                <a16:creationId xmlns:a16="http://schemas.microsoft.com/office/drawing/2014/main" id="{633105D8-4EDA-F8D3-7EDC-DB8DC8852BA4}"/>
              </a:ext>
            </a:extLst>
          </p:cNvPr>
          <p:cNvGrpSpPr/>
          <p:nvPr/>
        </p:nvGrpSpPr>
        <p:grpSpPr>
          <a:xfrm>
            <a:off x="5286377" y="5893265"/>
            <a:ext cx="857250" cy="784412"/>
            <a:chOff x="1905000" y="4038600"/>
            <a:chExt cx="857250" cy="784412"/>
          </a:xfrm>
        </p:grpSpPr>
        <p:pic>
          <p:nvPicPr>
            <p:cNvPr id="54" name="Picture 4" descr="Fish Bowl Mortice Stock Illustration - Download Image Now - Clip Art, Copy  Space, Cut Out - iStock">
              <a:extLst>
                <a:ext uri="{FF2B5EF4-FFF2-40B4-BE49-F238E27FC236}">
                  <a16:creationId xmlns:a16="http://schemas.microsoft.com/office/drawing/2014/main" id="{6A716780-7D4A-F5FF-E89A-5210880D4B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0" y="4038600"/>
              <a:ext cx="857250" cy="784412"/>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10" descr="Fish From Spongebob , Png Download - Bob Esponja Pez Meme, Transparent Png  - vhv">
              <a:extLst>
                <a:ext uri="{FF2B5EF4-FFF2-40B4-BE49-F238E27FC236}">
                  <a16:creationId xmlns:a16="http://schemas.microsoft.com/office/drawing/2014/main" id="{8FCCD63D-F39A-79DB-0CA2-7C5C82161F3E}"/>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7857" b="92679" l="10000" r="90000">
                          <a14:foregroundMark x1="48256" y1="86071" x2="41279" y2="86607"/>
                          <a14:foregroundMark x1="41279" y1="86607" x2="41047" y2="86964"/>
                          <a14:foregroundMark x1="47907" y1="75179" x2="47907" y2="75179"/>
                          <a14:foregroundMark x1="46047" y1="73036" x2="46047" y2="73036"/>
                          <a14:foregroundMark x1="46047" y1="73036" x2="46047" y2="73036"/>
                          <a14:foregroundMark x1="46512" y1="64643" x2="46512" y2="64643"/>
                          <a14:foregroundMark x1="46512" y1="64643" x2="39302" y2="65536"/>
                          <a14:foregroundMark x1="39302" y1="65536" x2="38023" y2="92679"/>
                          <a14:foregroundMark x1="52907" y1="91964" x2="52907" y2="91964"/>
                          <a14:foregroundMark x1="90000" y1="34286" x2="89884" y2="26071"/>
                          <a14:foregroundMark x1="69767" y1="7857" x2="36512" y2="10536"/>
                          <a14:foregroundMark x1="49884" y1="8214" x2="49884" y2="8214"/>
                          <a14:foregroundMark x1="47674" y1="73929" x2="47674" y2="73929"/>
                          <a14:foregroundMark x1="46512" y1="72679" x2="43256" y2="73750"/>
                        </a14:backgroundRemoval>
                      </a14:imgEffect>
                    </a14:imgLayer>
                  </a14:imgProps>
                </a:ext>
                <a:ext uri="{28A0092B-C50C-407E-A947-70E740481C1C}">
                  <a14:useLocalDpi xmlns:a14="http://schemas.microsoft.com/office/drawing/2010/main" val="0"/>
                </a:ext>
              </a:extLst>
            </a:blip>
            <a:srcRect/>
            <a:stretch>
              <a:fillRect/>
            </a:stretch>
          </p:blipFill>
          <p:spPr bwMode="auto">
            <a:xfrm>
              <a:off x="2041071" y="4240306"/>
              <a:ext cx="585107" cy="3810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6" name="Group 55">
            <a:extLst>
              <a:ext uri="{FF2B5EF4-FFF2-40B4-BE49-F238E27FC236}">
                <a16:creationId xmlns:a16="http://schemas.microsoft.com/office/drawing/2014/main" id="{FA4E4E76-CA10-5F65-18F9-C0CF6AFCC846}"/>
              </a:ext>
            </a:extLst>
          </p:cNvPr>
          <p:cNvGrpSpPr/>
          <p:nvPr/>
        </p:nvGrpSpPr>
        <p:grpSpPr>
          <a:xfrm>
            <a:off x="6448425" y="5893265"/>
            <a:ext cx="857250" cy="784412"/>
            <a:chOff x="1905000" y="4038600"/>
            <a:chExt cx="857250" cy="784412"/>
          </a:xfrm>
        </p:grpSpPr>
        <p:pic>
          <p:nvPicPr>
            <p:cNvPr id="57" name="Picture 4" descr="Fish Bowl Mortice Stock Illustration - Download Image Now - Clip Art, Copy  Space, Cut Out - iStock">
              <a:extLst>
                <a:ext uri="{FF2B5EF4-FFF2-40B4-BE49-F238E27FC236}">
                  <a16:creationId xmlns:a16="http://schemas.microsoft.com/office/drawing/2014/main" id="{BBFB086A-8852-338C-C24D-26695DC5E5D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0" y="4038600"/>
              <a:ext cx="857250" cy="784412"/>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10" descr="Fish From Spongebob , Png Download - Bob Esponja Pez Meme, Transparent Png  - vhv">
              <a:extLst>
                <a:ext uri="{FF2B5EF4-FFF2-40B4-BE49-F238E27FC236}">
                  <a16:creationId xmlns:a16="http://schemas.microsoft.com/office/drawing/2014/main" id="{A986E7CB-0A67-EE89-B6A1-1B78C6A25585}"/>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7857" b="92679" l="10000" r="90000">
                          <a14:foregroundMark x1="48256" y1="86071" x2="41279" y2="86607"/>
                          <a14:foregroundMark x1="41279" y1="86607" x2="41047" y2="86964"/>
                          <a14:foregroundMark x1="47907" y1="75179" x2="47907" y2="75179"/>
                          <a14:foregroundMark x1="46047" y1="73036" x2="46047" y2="73036"/>
                          <a14:foregroundMark x1="46047" y1="73036" x2="46047" y2="73036"/>
                          <a14:foregroundMark x1="46512" y1="64643" x2="46512" y2="64643"/>
                          <a14:foregroundMark x1="46512" y1="64643" x2="39302" y2="65536"/>
                          <a14:foregroundMark x1="39302" y1="65536" x2="38023" y2="92679"/>
                          <a14:foregroundMark x1="52907" y1="91964" x2="52907" y2="91964"/>
                          <a14:foregroundMark x1="90000" y1="34286" x2="89884" y2="26071"/>
                          <a14:foregroundMark x1="69767" y1="7857" x2="36512" y2="10536"/>
                          <a14:foregroundMark x1="49884" y1="8214" x2="49884" y2="8214"/>
                          <a14:foregroundMark x1="47674" y1="73929" x2="47674" y2="73929"/>
                          <a14:foregroundMark x1="46512" y1="72679" x2="43256" y2="73750"/>
                        </a14:backgroundRemoval>
                      </a14:imgEffect>
                    </a14:imgLayer>
                  </a14:imgProps>
                </a:ext>
                <a:ext uri="{28A0092B-C50C-407E-A947-70E740481C1C}">
                  <a14:useLocalDpi xmlns:a14="http://schemas.microsoft.com/office/drawing/2010/main" val="0"/>
                </a:ext>
              </a:extLst>
            </a:blip>
            <a:srcRect/>
            <a:stretch>
              <a:fillRect/>
            </a:stretch>
          </p:blipFill>
          <p:spPr bwMode="auto">
            <a:xfrm>
              <a:off x="2041071" y="4240306"/>
              <a:ext cx="585107" cy="3810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9" name="Group 58">
            <a:extLst>
              <a:ext uri="{FF2B5EF4-FFF2-40B4-BE49-F238E27FC236}">
                <a16:creationId xmlns:a16="http://schemas.microsoft.com/office/drawing/2014/main" id="{1AF475DB-2ACD-6A81-31A0-DF448F2BC684}"/>
              </a:ext>
            </a:extLst>
          </p:cNvPr>
          <p:cNvGrpSpPr/>
          <p:nvPr/>
        </p:nvGrpSpPr>
        <p:grpSpPr>
          <a:xfrm>
            <a:off x="7541080" y="5892311"/>
            <a:ext cx="857250" cy="784412"/>
            <a:chOff x="1905000" y="4038600"/>
            <a:chExt cx="857250" cy="784412"/>
          </a:xfrm>
        </p:grpSpPr>
        <p:pic>
          <p:nvPicPr>
            <p:cNvPr id="60" name="Picture 4" descr="Fish Bowl Mortice Stock Illustration - Download Image Now - Clip Art, Copy  Space, Cut Out - iStock">
              <a:extLst>
                <a:ext uri="{FF2B5EF4-FFF2-40B4-BE49-F238E27FC236}">
                  <a16:creationId xmlns:a16="http://schemas.microsoft.com/office/drawing/2014/main" id="{937C15BB-0F30-A510-7729-6906A31407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0" y="4038600"/>
              <a:ext cx="857250" cy="784412"/>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10" descr="Fish From Spongebob , Png Download - Bob Esponja Pez Meme, Transparent Png  - vhv">
              <a:extLst>
                <a:ext uri="{FF2B5EF4-FFF2-40B4-BE49-F238E27FC236}">
                  <a16:creationId xmlns:a16="http://schemas.microsoft.com/office/drawing/2014/main" id="{D4B39FD6-385F-41E6-A1A3-5C03EB973DB5}"/>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7857" b="92679" l="10000" r="90000">
                          <a14:foregroundMark x1="48256" y1="86071" x2="41279" y2="86607"/>
                          <a14:foregroundMark x1="41279" y1="86607" x2="41047" y2="86964"/>
                          <a14:foregroundMark x1="47907" y1="75179" x2="47907" y2="75179"/>
                          <a14:foregroundMark x1="46047" y1="73036" x2="46047" y2="73036"/>
                          <a14:foregroundMark x1="46047" y1="73036" x2="46047" y2="73036"/>
                          <a14:foregroundMark x1="46512" y1="64643" x2="46512" y2="64643"/>
                          <a14:foregroundMark x1="46512" y1="64643" x2="39302" y2="65536"/>
                          <a14:foregroundMark x1="39302" y1="65536" x2="38023" y2="92679"/>
                          <a14:foregroundMark x1="52907" y1="91964" x2="52907" y2="91964"/>
                          <a14:foregroundMark x1="90000" y1="34286" x2="89884" y2="26071"/>
                          <a14:foregroundMark x1="69767" y1="7857" x2="36512" y2="10536"/>
                          <a14:foregroundMark x1="49884" y1="8214" x2="49884" y2="8214"/>
                          <a14:foregroundMark x1="47674" y1="73929" x2="47674" y2="73929"/>
                          <a14:foregroundMark x1="46512" y1="72679" x2="43256" y2="73750"/>
                        </a14:backgroundRemoval>
                      </a14:imgEffect>
                    </a14:imgLayer>
                  </a14:imgProps>
                </a:ext>
                <a:ext uri="{28A0092B-C50C-407E-A947-70E740481C1C}">
                  <a14:useLocalDpi xmlns:a14="http://schemas.microsoft.com/office/drawing/2010/main" val="0"/>
                </a:ext>
              </a:extLst>
            </a:blip>
            <a:srcRect/>
            <a:stretch>
              <a:fillRect/>
            </a:stretch>
          </p:blipFill>
          <p:spPr bwMode="auto">
            <a:xfrm>
              <a:off x="2041071" y="4240306"/>
              <a:ext cx="585107" cy="381000"/>
            </a:xfrm>
            <a:prstGeom prst="rect">
              <a:avLst/>
            </a:prstGeom>
            <a:noFill/>
            <a:extLst>
              <a:ext uri="{909E8E84-426E-40DD-AFC4-6F175D3DCCD1}">
                <a14:hiddenFill xmlns:a14="http://schemas.microsoft.com/office/drawing/2010/main">
                  <a:solidFill>
                    <a:srgbClr val="FFFFFF"/>
                  </a:solidFill>
                </a14:hiddenFill>
              </a:ext>
            </a:extLst>
          </p:spPr>
        </p:pic>
      </p:grpSp>
      <p:sp>
        <p:nvSpPr>
          <p:cNvPr id="62" name="Right Brace 61">
            <a:extLst>
              <a:ext uri="{FF2B5EF4-FFF2-40B4-BE49-F238E27FC236}">
                <a16:creationId xmlns:a16="http://schemas.microsoft.com/office/drawing/2014/main" id="{A5089AED-D6EE-3D9E-63A6-CD53DDB82C22}"/>
              </a:ext>
            </a:extLst>
          </p:cNvPr>
          <p:cNvSpPr/>
          <p:nvPr/>
        </p:nvSpPr>
        <p:spPr>
          <a:xfrm rot="16200000">
            <a:off x="5032175" y="329535"/>
            <a:ext cx="155111" cy="6811241"/>
          </a:xfrm>
          <a:prstGeom prst="righ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63" name="TextBox 62">
            <a:extLst>
              <a:ext uri="{FF2B5EF4-FFF2-40B4-BE49-F238E27FC236}">
                <a16:creationId xmlns:a16="http://schemas.microsoft.com/office/drawing/2014/main" id="{52530F24-4C32-107D-9027-9CEABF6DD3A8}"/>
              </a:ext>
            </a:extLst>
          </p:cNvPr>
          <p:cNvSpPr txBox="1"/>
          <p:nvPr/>
        </p:nvSpPr>
        <p:spPr>
          <a:xfrm>
            <a:off x="4572000" y="3301308"/>
            <a:ext cx="1056700" cy="369332"/>
          </a:xfrm>
          <a:prstGeom prst="rect">
            <a:avLst/>
          </a:prstGeom>
          <a:noFill/>
        </p:spPr>
        <p:txBody>
          <a:bodyPr wrap="none" rtlCol="0">
            <a:spAutoFit/>
          </a:bodyPr>
          <a:lstStyle/>
          <a:p>
            <a:r>
              <a:rPr lang="en-US" sz="1800" dirty="0">
                <a:latin typeface="Times New Roman" panose="02020603050405020304" pitchFamily="18" charset="0"/>
                <a:cs typeface="Times New Roman" panose="02020603050405020304" pitchFamily="18" charset="0"/>
              </a:rPr>
              <a:t>Replicate</a:t>
            </a:r>
          </a:p>
        </p:txBody>
      </p:sp>
    </p:spTree>
    <p:extLst>
      <p:ext uri="{BB962C8B-B14F-4D97-AF65-F5344CB8AC3E}">
        <p14:creationId xmlns:p14="http://schemas.microsoft.com/office/powerpoint/2010/main" val="6963372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692D02-4FCB-F868-7A92-EC5BC6EF3EED}"/>
              </a:ext>
            </a:extLst>
          </p:cNvPr>
          <p:cNvSpPr>
            <a:spLocks noGrp="1"/>
          </p:cNvSpPr>
          <p:nvPr>
            <p:ph type="title"/>
          </p:nvPr>
        </p:nvSpPr>
        <p:spPr/>
        <p:txBody>
          <a:bodyPr/>
          <a:lstStyle/>
          <a:p>
            <a:r>
              <a:rPr lang="en-US" dirty="0">
                <a:solidFill>
                  <a:schemeClr val="accent5"/>
                </a:solidFill>
                <a:latin typeface="Times New Roman" panose="02020603050405020304" pitchFamily="18" charset="0"/>
                <a:cs typeface="Times New Roman" panose="02020603050405020304" pitchFamily="18" charset="0"/>
              </a:rPr>
              <a:t>Sample, replicate and </a:t>
            </a:r>
            <a:r>
              <a:rPr lang="en-US" u="sng" dirty="0" err="1">
                <a:solidFill>
                  <a:schemeClr val="accent5"/>
                </a:solidFill>
                <a:latin typeface="Times New Roman" panose="02020603050405020304" pitchFamily="18" charset="0"/>
                <a:cs typeface="Times New Roman" panose="02020603050405020304" pitchFamily="18" charset="0"/>
              </a:rPr>
              <a:t>pseudoreplicate</a:t>
            </a:r>
            <a:r>
              <a:rPr lang="en-US" dirty="0">
                <a:solidFill>
                  <a:schemeClr val="accent5"/>
                </a:solidFill>
                <a:latin typeface="Times New Roman" panose="02020603050405020304" pitchFamily="18" charset="0"/>
                <a:cs typeface="Times New Roman" panose="02020603050405020304" pitchFamily="18" charset="0"/>
              </a:rPr>
              <a:t> </a:t>
            </a:r>
          </a:p>
        </p:txBody>
      </p:sp>
      <p:sp>
        <p:nvSpPr>
          <p:cNvPr id="3" name="Content Placeholder 2">
            <a:extLst>
              <a:ext uri="{FF2B5EF4-FFF2-40B4-BE49-F238E27FC236}">
                <a16:creationId xmlns:a16="http://schemas.microsoft.com/office/drawing/2014/main" id="{34F86BE1-BB06-8DA4-B507-86A9C675F1A3}"/>
              </a:ext>
            </a:extLst>
          </p:cNvPr>
          <p:cNvSpPr>
            <a:spLocks noGrp="1"/>
          </p:cNvSpPr>
          <p:nvPr>
            <p:ph idx="1"/>
          </p:nvPr>
        </p:nvSpPr>
        <p:spPr/>
        <p:txBody>
          <a:bodyPr/>
          <a:lstStyle/>
          <a:p>
            <a:r>
              <a:rPr lang="en-US" b="0" i="0" dirty="0" err="1">
                <a:solidFill>
                  <a:srgbClr val="000000"/>
                </a:solidFill>
                <a:effectLst/>
                <a:latin typeface="Times New Roman" panose="02020603050405020304" pitchFamily="18" charset="0"/>
              </a:rPr>
              <a:t>Pseudoreplication</a:t>
            </a:r>
            <a:endParaRPr lang="en-US" b="0" i="0" dirty="0">
              <a:solidFill>
                <a:srgbClr val="000000"/>
              </a:solidFill>
              <a:effectLst/>
              <a:latin typeface="Times New Roman" panose="02020603050405020304" pitchFamily="18" charset="0"/>
            </a:endParaRPr>
          </a:p>
          <a:p>
            <a:r>
              <a:rPr lang="en-US" b="0" i="0" dirty="0" err="1">
                <a:solidFill>
                  <a:srgbClr val="000000"/>
                </a:solidFill>
                <a:effectLst/>
                <a:latin typeface="Times New Roman" panose="02020603050405020304" pitchFamily="18" charset="0"/>
              </a:rPr>
              <a:t>Hurlbert</a:t>
            </a:r>
            <a:r>
              <a:rPr lang="en-US" b="0" i="0" dirty="0">
                <a:solidFill>
                  <a:srgbClr val="000000"/>
                </a:solidFill>
                <a:effectLst/>
                <a:latin typeface="Times New Roman" panose="02020603050405020304" pitchFamily="18" charset="0"/>
              </a:rPr>
              <a:t> (1984) to refer to "the use of inferential statistics to test for treatment effects with data from experiments where either treatments are not replicated (though samples may be) or replicates are not statistically independent.</a:t>
            </a:r>
          </a:p>
          <a:p>
            <a:endParaRPr lang="en-US" dirty="0">
              <a:solidFill>
                <a:srgbClr val="000000"/>
              </a:solidFill>
              <a:latin typeface="Times New Roman" panose="02020603050405020304" pitchFamily="18" charset="0"/>
            </a:endParaRPr>
          </a:p>
          <a:p>
            <a:r>
              <a:rPr lang="en-US" b="0" i="0" dirty="0">
                <a:solidFill>
                  <a:srgbClr val="000000"/>
                </a:solidFill>
                <a:effectLst/>
                <a:latin typeface="Times New Roman" panose="02020603050405020304" pitchFamily="18" charset="0"/>
              </a:rPr>
              <a:t>Heffner et </a:t>
            </a:r>
            <a:r>
              <a:rPr lang="en-US" dirty="0">
                <a:solidFill>
                  <a:srgbClr val="000000"/>
                </a:solidFill>
                <a:latin typeface="Times New Roman" panose="02020603050405020304" pitchFamily="18" charset="0"/>
              </a:rPr>
              <a:t>al (1996) </a:t>
            </a:r>
            <a:r>
              <a:rPr lang="en-US" b="0" i="0" dirty="0">
                <a:solidFill>
                  <a:srgbClr val="000000"/>
                </a:solidFill>
                <a:effectLst/>
                <a:latin typeface="Times New Roman" panose="02020603050405020304" pitchFamily="18" charset="0"/>
              </a:rPr>
              <a:t>distinguish a </a:t>
            </a:r>
            <a:r>
              <a:rPr lang="en-US" b="0" i="0" dirty="0" err="1">
                <a:solidFill>
                  <a:srgbClr val="000000"/>
                </a:solidFill>
                <a:effectLst/>
                <a:latin typeface="Times New Roman" panose="02020603050405020304" pitchFamily="18" charset="0"/>
              </a:rPr>
              <a:t>pseudoreplicate</a:t>
            </a:r>
            <a:r>
              <a:rPr lang="en-US" b="0" i="0" dirty="0">
                <a:solidFill>
                  <a:srgbClr val="000000"/>
                </a:solidFill>
                <a:effectLst/>
                <a:latin typeface="Times New Roman" panose="02020603050405020304" pitchFamily="18" charset="0"/>
              </a:rPr>
              <a:t> from a </a:t>
            </a:r>
            <a:r>
              <a:rPr lang="en-US" b="0" i="1" dirty="0">
                <a:solidFill>
                  <a:srgbClr val="000000"/>
                </a:solidFill>
                <a:effectLst/>
                <a:latin typeface="Times New Roman" panose="02020603050405020304" pitchFamily="18" charset="0"/>
              </a:rPr>
              <a:t>true replicate</a:t>
            </a:r>
            <a:r>
              <a:rPr lang="en-US" b="0" i="0" dirty="0">
                <a:solidFill>
                  <a:srgbClr val="000000"/>
                </a:solidFill>
                <a:effectLst/>
                <a:latin typeface="Times New Roman" panose="02020603050405020304" pitchFamily="18" charset="0"/>
              </a:rPr>
              <a:t>, which they characterize as ”the smallest experimental unit to which a treatment is independently applied.”</a:t>
            </a:r>
            <a:endParaRPr lang="en-US" dirty="0"/>
          </a:p>
        </p:txBody>
      </p:sp>
    </p:spTree>
    <p:extLst>
      <p:ext uri="{BB962C8B-B14F-4D97-AF65-F5344CB8AC3E}">
        <p14:creationId xmlns:p14="http://schemas.microsoft.com/office/powerpoint/2010/main" val="35575810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B2E857-8F66-638E-D354-2C1C12C54771}"/>
              </a:ext>
            </a:extLst>
          </p:cNvPr>
          <p:cNvSpPr>
            <a:spLocks noGrp="1"/>
          </p:cNvSpPr>
          <p:nvPr>
            <p:ph type="title"/>
          </p:nvPr>
        </p:nvSpPr>
        <p:spPr/>
        <p:txBody>
          <a:bodyPr/>
          <a:lstStyle/>
          <a:p>
            <a:r>
              <a:rPr lang="en-US" dirty="0">
                <a:solidFill>
                  <a:schemeClr val="accent5"/>
                </a:solidFill>
                <a:latin typeface="Times New Roman" panose="02020603050405020304" pitchFamily="18" charset="0"/>
                <a:cs typeface="Times New Roman" panose="02020603050405020304" pitchFamily="18" charset="0"/>
              </a:rPr>
              <a:t>Methods</a:t>
            </a:r>
          </a:p>
        </p:txBody>
      </p:sp>
      <p:sp>
        <p:nvSpPr>
          <p:cNvPr id="3" name="Content Placeholder 2">
            <a:extLst>
              <a:ext uri="{FF2B5EF4-FFF2-40B4-BE49-F238E27FC236}">
                <a16:creationId xmlns:a16="http://schemas.microsoft.com/office/drawing/2014/main" id="{3B6DE5C3-5811-FB71-AB1C-9131FD0286FF}"/>
              </a:ext>
            </a:extLst>
          </p:cNvPr>
          <p:cNvSpPr>
            <a:spLocks noGrp="1"/>
          </p:cNvSpPr>
          <p:nvPr>
            <p:ph idx="1"/>
          </p:nvPr>
        </p:nvSpPr>
        <p:spPr/>
        <p:txBody>
          <a:bodyPr>
            <a:normAutofit fontScale="92500" lnSpcReduction="10000"/>
          </a:bodyPr>
          <a:lstStyle/>
          <a:p>
            <a:r>
              <a:rPr lang="en-US" dirty="0">
                <a:latin typeface="Times New Roman" panose="02020603050405020304" pitchFamily="18" charset="0"/>
                <a:cs typeface="Times New Roman" panose="02020603050405020304" pitchFamily="18" charset="0"/>
              </a:rPr>
              <a:t>Describe how measurements will be made for each variable of interest.</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Timing and frequency of collection</a:t>
            </a:r>
          </a:p>
          <a:p>
            <a:pPr lvl="1"/>
            <a:r>
              <a:rPr lang="en-US" dirty="0">
                <a:latin typeface="Times New Roman" panose="02020603050405020304" pitchFamily="18" charset="0"/>
                <a:cs typeface="Times New Roman" panose="02020603050405020304" pitchFamily="18" charset="0"/>
              </a:rPr>
              <a:t>When: State the timing of collection (e.g., seasonal).</a:t>
            </a:r>
          </a:p>
          <a:p>
            <a:pPr lvl="1"/>
            <a:r>
              <a:rPr lang="en-US" dirty="0">
                <a:latin typeface="Times New Roman" panose="02020603050405020304" pitchFamily="18" charset="0"/>
                <a:cs typeface="Times New Roman" panose="02020603050405020304" pitchFamily="18" charset="0"/>
              </a:rPr>
              <a:t>How Often: Define frequency (e.g., daily, weekly).</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Field or lab methods</a:t>
            </a:r>
          </a:p>
          <a:p>
            <a:pPr lvl="1"/>
            <a:r>
              <a:rPr lang="en-US" dirty="0">
                <a:latin typeface="Times New Roman" panose="02020603050405020304" pitchFamily="18" charset="0"/>
                <a:cs typeface="Times New Roman" panose="02020603050405020304" pitchFamily="18" charset="0"/>
              </a:rPr>
              <a:t>Field: Explain field procedures and equipment.</a:t>
            </a:r>
          </a:p>
          <a:p>
            <a:pPr lvl="1"/>
            <a:r>
              <a:rPr lang="en-US" dirty="0">
                <a:latin typeface="Times New Roman" panose="02020603050405020304" pitchFamily="18" charset="0"/>
                <a:cs typeface="Times New Roman" panose="02020603050405020304" pitchFamily="18" charset="0"/>
              </a:rPr>
              <a:t>Lab: Outline lab analysis methods.</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Quality control</a:t>
            </a:r>
          </a:p>
          <a:p>
            <a:pPr lvl="1"/>
            <a:r>
              <a:rPr lang="en-US" dirty="0">
                <a:latin typeface="Times New Roman" panose="02020603050405020304" pitchFamily="18" charset="0"/>
                <a:cs typeface="Times New Roman" panose="02020603050405020304" pitchFamily="18" charset="0"/>
              </a:rPr>
              <a:t>Calibration: Regularly calibrate instruments.</a:t>
            </a:r>
          </a:p>
          <a:p>
            <a:pPr lvl="1"/>
            <a:r>
              <a:rPr lang="en-US" dirty="0">
                <a:latin typeface="Times New Roman" panose="02020603050405020304" pitchFamily="18" charset="0"/>
                <a:cs typeface="Times New Roman" panose="02020603050405020304" pitchFamily="18" charset="0"/>
              </a:rPr>
              <a:t>Replicates: Use multiple samples for accuracy.</a:t>
            </a:r>
          </a:p>
          <a:p>
            <a:pPr lvl="1"/>
            <a:r>
              <a:rPr lang="en-US" dirty="0">
                <a:latin typeface="Times New Roman" panose="02020603050405020304" pitchFamily="18" charset="0"/>
                <a:cs typeface="Times New Roman" panose="02020603050405020304" pitchFamily="18" charset="0"/>
              </a:rPr>
              <a:t>Blanks: Check for contamination with blanks.</a:t>
            </a:r>
          </a:p>
        </p:txBody>
      </p:sp>
    </p:spTree>
    <p:extLst>
      <p:ext uri="{BB962C8B-B14F-4D97-AF65-F5344CB8AC3E}">
        <p14:creationId xmlns:p14="http://schemas.microsoft.com/office/powerpoint/2010/main" val="13886845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29997-CBA2-825A-DC8C-6A49B12F1E5D}"/>
              </a:ext>
            </a:extLst>
          </p:cNvPr>
          <p:cNvSpPr>
            <a:spLocks noGrp="1"/>
          </p:cNvSpPr>
          <p:nvPr>
            <p:ph type="title"/>
          </p:nvPr>
        </p:nvSpPr>
        <p:spPr/>
        <p:txBody>
          <a:bodyPr/>
          <a:lstStyle/>
          <a:p>
            <a:r>
              <a:rPr lang="en-US" dirty="0">
                <a:solidFill>
                  <a:schemeClr val="accent5"/>
                </a:solidFill>
                <a:latin typeface="Times New Roman" panose="02020603050405020304" pitchFamily="18" charset="0"/>
                <a:cs typeface="Times New Roman" panose="02020603050405020304" pitchFamily="18" charset="0"/>
              </a:rPr>
              <a:t>Sampling design</a:t>
            </a:r>
          </a:p>
        </p:txBody>
      </p:sp>
      <p:sp>
        <p:nvSpPr>
          <p:cNvPr id="3" name="Content Placeholder 2">
            <a:extLst>
              <a:ext uri="{FF2B5EF4-FFF2-40B4-BE49-F238E27FC236}">
                <a16:creationId xmlns:a16="http://schemas.microsoft.com/office/drawing/2014/main" id="{77893AF8-55AC-BFF5-DB15-D1EAA99CC5A8}"/>
              </a:ext>
            </a:extLst>
          </p:cNvPr>
          <p:cNvSpPr>
            <a:spLocks noGrp="1"/>
          </p:cNvSpPr>
          <p:nvPr>
            <p:ph idx="1"/>
          </p:nvPr>
        </p:nvSpPr>
        <p:spPr/>
        <p:txBody>
          <a:bodyPr/>
          <a:lstStyle/>
          <a:p>
            <a:r>
              <a:rPr lang="en-US" sz="1900" b="1" dirty="0">
                <a:latin typeface="Times New Roman" panose="02020603050405020304" pitchFamily="18" charset="0"/>
                <a:cs typeface="Times New Roman" panose="02020603050405020304" pitchFamily="18" charset="0"/>
              </a:rPr>
              <a:t>Sampling design</a:t>
            </a:r>
            <a:r>
              <a:rPr lang="en-US" sz="1900" dirty="0">
                <a:latin typeface="Times New Roman" panose="02020603050405020304" pitchFamily="18" charset="0"/>
                <a:cs typeface="Times New Roman" panose="02020603050405020304" pitchFamily="18" charset="0"/>
              </a:rPr>
              <a:t> proposed method of selecting a subset of the population for measurements.</a:t>
            </a:r>
          </a:p>
          <a:p>
            <a:endParaRPr lang="en-US" sz="1900" dirty="0">
              <a:latin typeface="Times New Roman" panose="02020603050405020304" pitchFamily="18" charset="0"/>
              <a:cs typeface="Times New Roman" panose="02020603050405020304" pitchFamily="18" charset="0"/>
            </a:endParaRPr>
          </a:p>
          <a:p>
            <a:r>
              <a:rPr lang="en-US" sz="1900" dirty="0">
                <a:latin typeface="Times New Roman" panose="02020603050405020304" pitchFamily="18" charset="0"/>
                <a:cs typeface="Times New Roman" panose="02020603050405020304" pitchFamily="18" charset="0"/>
              </a:rPr>
              <a:t>Observation (or Sampling Unit):</a:t>
            </a:r>
          </a:p>
          <a:p>
            <a:pPr lvl="1"/>
            <a:r>
              <a:rPr lang="en-US" sz="1600" dirty="0">
                <a:latin typeface="Times New Roman" panose="02020603050405020304" pitchFamily="18" charset="0"/>
                <a:cs typeface="Times New Roman" panose="02020603050405020304" pitchFamily="18" charset="0"/>
              </a:rPr>
              <a:t>Individual Plants or Animals: Measure specific organisms.</a:t>
            </a:r>
          </a:p>
          <a:p>
            <a:pPr lvl="1"/>
            <a:r>
              <a:rPr lang="en-US" sz="1600" dirty="0">
                <a:latin typeface="Times New Roman" panose="02020603050405020304" pitchFamily="18" charset="0"/>
                <a:cs typeface="Times New Roman" panose="02020603050405020304" pitchFamily="18" charset="0"/>
              </a:rPr>
              <a:t>Plant or Animal Parts: Sample parts (e.g., leaves, scales).</a:t>
            </a:r>
          </a:p>
          <a:p>
            <a:pPr lvl="1"/>
            <a:r>
              <a:rPr lang="en-US" sz="1600" dirty="0">
                <a:latin typeface="Times New Roman" panose="02020603050405020304" pitchFamily="18" charset="0"/>
                <a:cs typeface="Times New Roman" panose="02020603050405020304" pitchFamily="18" charset="0"/>
              </a:rPr>
              <a:t>Quadrants: Define and sample areas (e.g., 1m²).</a:t>
            </a:r>
          </a:p>
          <a:p>
            <a:pPr lvl="1"/>
            <a:r>
              <a:rPr lang="en-US" sz="1600" dirty="0">
                <a:latin typeface="Times New Roman" panose="02020603050405020304" pitchFamily="18" charset="0"/>
                <a:cs typeface="Times New Roman" panose="02020603050405020304" pitchFamily="18" charset="0"/>
              </a:rPr>
              <a:t>Lines (Transects): Sample along a line across the study area.</a:t>
            </a:r>
          </a:p>
          <a:p>
            <a:pPr lvl="1"/>
            <a:r>
              <a:rPr lang="en-US" sz="1600" dirty="0">
                <a:latin typeface="Times New Roman" panose="02020603050405020304" pitchFamily="18" charset="0"/>
                <a:cs typeface="Times New Roman" panose="02020603050405020304" pitchFamily="18" charset="0"/>
              </a:rPr>
              <a:t>Points: Collect samples at specific points.</a:t>
            </a:r>
            <a:endParaRPr lang="en-US" sz="1300" dirty="0">
              <a:latin typeface="Times New Roman" panose="02020603050405020304" pitchFamily="18" charset="0"/>
              <a:cs typeface="Times New Roman" panose="02020603050405020304" pitchFamily="18" charset="0"/>
            </a:endParaRPr>
          </a:p>
          <a:p>
            <a:endParaRPr lang="en-US" sz="19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971907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8" name="Rectangle 8"/>
          <p:cNvSpPr>
            <a:spLocks noGrp="1" noChangeArrowheads="1"/>
          </p:cNvSpPr>
          <p:nvPr>
            <p:ph type="title"/>
          </p:nvPr>
        </p:nvSpPr>
        <p:spPr>
          <a:xfrm>
            <a:off x="723900" y="438912"/>
            <a:ext cx="7772400" cy="1143000"/>
          </a:xfrm>
        </p:spPr>
        <p:txBody>
          <a:bodyPr>
            <a:normAutofit/>
          </a:bodyPr>
          <a:lstStyle/>
          <a:p>
            <a:pPr fontAlgn="auto">
              <a:spcAft>
                <a:spcPts val="0"/>
              </a:spcAft>
              <a:defRPr/>
            </a:pPr>
            <a:r>
              <a:rPr lang="en-US" sz="3600" dirty="0">
                <a:solidFill>
                  <a:srgbClr val="0070C0"/>
                </a:solidFill>
                <a:latin typeface="Times New Roman" panose="02020603050405020304" pitchFamily="18" charset="0"/>
                <a:cs typeface="Times New Roman" panose="02020603050405020304" pitchFamily="18" charset="0"/>
              </a:rPr>
              <a:t>What is Experimental Design?</a:t>
            </a:r>
          </a:p>
        </p:txBody>
      </p:sp>
      <p:sp>
        <p:nvSpPr>
          <p:cNvPr id="16388" name="Rectangle 9"/>
          <p:cNvSpPr>
            <a:spLocks noGrp="1" noChangeArrowheads="1"/>
          </p:cNvSpPr>
          <p:nvPr>
            <p:ph idx="1"/>
          </p:nvPr>
        </p:nvSpPr>
        <p:spPr>
          <a:xfrm>
            <a:off x="457200" y="1752600"/>
            <a:ext cx="7391400" cy="4572000"/>
          </a:xfrm>
        </p:spPr>
        <p:txBody>
          <a:bodyPr>
            <a:normAutofit/>
          </a:bodyPr>
          <a:lstStyle/>
          <a:p>
            <a:pPr marL="457200" indent="-457200"/>
            <a:r>
              <a:rPr lang="en-US" sz="2400" dirty="0">
                <a:latin typeface="Times New Roman" panose="02020603050405020304" pitchFamily="18" charset="0"/>
                <a:cs typeface="Times New Roman" panose="02020603050405020304" pitchFamily="18" charset="0"/>
              </a:rPr>
              <a:t>An experimental design is the laying out of a detailed experimental plan in advance of doing the experiment. </a:t>
            </a:r>
          </a:p>
          <a:p>
            <a:pPr marL="457200" indent="-457200"/>
            <a:endParaRPr lang="en-US" sz="2400" dirty="0">
              <a:latin typeface="Times New Roman" panose="02020603050405020304" pitchFamily="18" charset="0"/>
              <a:cs typeface="Times New Roman" panose="02020603050405020304" pitchFamily="18" charset="0"/>
            </a:endParaRPr>
          </a:p>
          <a:p>
            <a:pPr marL="457200" indent="-457200"/>
            <a:r>
              <a:rPr lang="en-US" sz="2400" dirty="0">
                <a:latin typeface="Times New Roman" panose="02020603050405020304" pitchFamily="18" charset="0"/>
                <a:cs typeface="Times New Roman" panose="02020603050405020304" pitchFamily="18" charset="0"/>
              </a:rPr>
              <a:t>Why it is important?</a:t>
            </a:r>
          </a:p>
          <a:p>
            <a:pPr marL="754063" lvl="1" indent="-296863"/>
            <a:r>
              <a:rPr lang="en-US" sz="2400" dirty="0">
                <a:latin typeface="Times New Roman" panose="02020603050405020304" pitchFamily="18" charset="0"/>
                <a:cs typeface="Times New Roman" panose="02020603050405020304" pitchFamily="18" charset="0"/>
              </a:rPr>
              <a:t>Well chosen experimental design </a:t>
            </a:r>
            <a:r>
              <a:rPr lang="en-US" sz="2400" u="sng" dirty="0">
                <a:latin typeface="Times New Roman" panose="02020603050405020304" pitchFamily="18" charset="0"/>
                <a:cs typeface="Times New Roman" panose="02020603050405020304" pitchFamily="18" charset="0"/>
              </a:rPr>
              <a:t>maximize the amount of information</a:t>
            </a:r>
            <a:r>
              <a:rPr lang="en-US" sz="2400" dirty="0">
                <a:latin typeface="Times New Roman" panose="02020603050405020304" pitchFamily="18" charset="0"/>
                <a:cs typeface="Times New Roman" panose="02020603050405020304" pitchFamily="18" charset="0"/>
              </a:rPr>
              <a:t> that can be obtained for a given amount of experimental effort. </a:t>
            </a:r>
          </a:p>
          <a:p>
            <a:pPr marL="754063" lvl="1" indent="-296863"/>
            <a:r>
              <a:rPr lang="en-US" sz="2400" dirty="0">
                <a:latin typeface="Times New Roman" panose="02020603050405020304" pitchFamily="18" charset="0"/>
                <a:cs typeface="Times New Roman" panose="02020603050405020304" pitchFamily="18" charset="0"/>
              </a:rPr>
              <a:t>Without proper design, </a:t>
            </a:r>
            <a:r>
              <a:rPr lang="en-US" sz="2400" u="sng" dirty="0">
                <a:latin typeface="Times New Roman" panose="02020603050405020304" pitchFamily="18" charset="0"/>
                <a:cs typeface="Times New Roman" panose="02020603050405020304" pitchFamily="18" charset="0"/>
              </a:rPr>
              <a:t>inferential statistics is something not even possible</a:t>
            </a:r>
            <a:r>
              <a:rPr lang="en-US" sz="2400" dirty="0">
                <a:latin typeface="Times New Roman" panose="02020603050405020304" pitchFamily="18" charset="0"/>
                <a:cs typeface="Times New Roman" panose="02020603050405020304" pitchFamily="18" charset="0"/>
              </a:rPr>
              <a:t>. </a:t>
            </a:r>
          </a:p>
        </p:txBody>
      </p:sp>
      <p:sp>
        <p:nvSpPr>
          <p:cNvPr id="16390" name="Rectangle 3"/>
          <p:cNvSpPr>
            <a:spLocks noChangeArrowheads="1"/>
          </p:cNvSpPr>
          <p:nvPr/>
        </p:nvSpPr>
        <p:spPr bwMode="auto">
          <a:xfrm>
            <a:off x="762000" y="17526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marL="396875" indent="-396875">
              <a:spcBef>
                <a:spcPct val="20000"/>
              </a:spcBef>
              <a:buClr>
                <a:schemeClr val="tx1"/>
              </a:buClr>
              <a:buFont typeface="Monotype Sorts"/>
              <a:buNone/>
            </a:pPr>
            <a:endParaRPr lang="en-US"/>
          </a:p>
        </p:txBody>
      </p:sp>
    </p:spTree>
    <p:extLst>
      <p:ext uri="{BB962C8B-B14F-4D97-AF65-F5344CB8AC3E}">
        <p14:creationId xmlns:p14="http://schemas.microsoft.com/office/powerpoint/2010/main" val="10744854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20" name="Rectangle 2"/>
          <p:cNvSpPr>
            <a:spLocks noChangeArrowheads="1"/>
          </p:cNvSpPr>
          <p:nvPr/>
        </p:nvSpPr>
        <p:spPr bwMode="auto">
          <a:xfrm>
            <a:off x="685800" y="457200"/>
            <a:ext cx="78486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nSpc>
                <a:spcPts val="3900"/>
              </a:lnSpc>
            </a:pPr>
            <a:endParaRPr lang="en-US" sz="3600" b="1">
              <a:solidFill>
                <a:schemeClr val="tx2"/>
              </a:solidFill>
              <a:latin typeface="Arial Narrow" pitchFamily="34" charset="0"/>
            </a:endParaRPr>
          </a:p>
        </p:txBody>
      </p:sp>
      <p:pic>
        <p:nvPicPr>
          <p:cNvPr id="60430" name="Picture 1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68377" y="66676"/>
            <a:ext cx="2027998" cy="16240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normAutofit/>
          </a:bodyPr>
          <a:lstStyle/>
          <a:p>
            <a:r>
              <a:rPr lang="en-US" sz="3600" spc="-100" dirty="0">
                <a:solidFill>
                  <a:schemeClr val="accent5"/>
                </a:solidFill>
                <a:latin typeface="Times New Roman" panose="02020603050405020304" pitchFamily="18" charset="0"/>
                <a:cs typeface="Times New Roman" panose="02020603050405020304" pitchFamily="18" charset="0"/>
              </a:rPr>
              <a:t>Understanding Statistical Power</a:t>
            </a:r>
          </a:p>
        </p:txBody>
      </p:sp>
      <p:sp>
        <p:nvSpPr>
          <p:cNvPr id="4" name="Content Placeholder 3">
            <a:extLst>
              <a:ext uri="{FF2B5EF4-FFF2-40B4-BE49-F238E27FC236}">
                <a16:creationId xmlns:a16="http://schemas.microsoft.com/office/drawing/2014/main" id="{02EDA8FF-41A9-5763-508E-E65DEC787B37}"/>
              </a:ext>
            </a:extLst>
          </p:cNvPr>
          <p:cNvSpPr>
            <a:spLocks noGrp="1"/>
          </p:cNvSpPr>
          <p:nvPr>
            <p:ph idx="1"/>
          </p:nvPr>
        </p:nvSpPr>
        <p:spPr/>
        <p:txBody>
          <a:bodyPr>
            <a:normAutofit/>
          </a:bodyPr>
          <a:lstStyle/>
          <a:p>
            <a:r>
              <a:rPr lang="en-US" sz="1800" b="1" dirty="0">
                <a:latin typeface="Times New Roman" panose="02020603050405020304" pitchFamily="18" charset="0"/>
                <a:cs typeface="Times New Roman" panose="02020603050405020304" pitchFamily="18" charset="0"/>
              </a:rPr>
              <a:t>Statistical Power </a:t>
            </a:r>
            <a:r>
              <a:rPr lang="en-US" sz="1800" dirty="0">
                <a:latin typeface="Times New Roman" panose="02020603050405020304" pitchFamily="18" charset="0"/>
                <a:cs typeface="Times New Roman" panose="02020603050405020304" pitchFamily="18" charset="0"/>
              </a:rPr>
              <a:t>is the probability that a statistical test will correctly reject a null hypothesis (which states that there is no relationship between the variables of interest) when it is false, meaning that a true effect or relationship exists. </a:t>
            </a:r>
          </a:p>
          <a:p>
            <a:pPr lvl="1"/>
            <a:r>
              <a:rPr lang="en-US" sz="1500" dirty="0">
                <a:latin typeface="Times New Roman" panose="02020603050405020304" pitchFamily="18" charset="0"/>
                <a:cs typeface="Times New Roman" panose="02020603050405020304" pitchFamily="18" charset="0"/>
              </a:rPr>
              <a:t>It reflects the ability of the test to detect a significant result if there is one.</a:t>
            </a:r>
          </a:p>
          <a:p>
            <a:endParaRPr lang="en-US" sz="1800"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1800" b="1" dirty="0">
                <a:latin typeface="Times New Roman" panose="02020603050405020304" pitchFamily="18" charset="0"/>
                <a:cs typeface="Times New Roman" panose="02020603050405020304" pitchFamily="18" charset="0"/>
              </a:rPr>
              <a:t>Power Value</a:t>
            </a:r>
            <a:r>
              <a:rPr lang="en-US" sz="1800" dirty="0">
                <a:latin typeface="Times New Roman" panose="02020603050405020304" pitchFamily="18" charset="0"/>
                <a:cs typeface="Times New Roman" panose="02020603050405020304" pitchFamily="18" charset="0"/>
              </a:rPr>
              <a:t>: A power of 0.9 means there is a 90% chance of detecting a significant difference if it truly exists, and a 10% chance of missing it (Type II error).</a:t>
            </a:r>
          </a:p>
          <a:p>
            <a:pPr>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For most studies, a power greater than 0.8 is considered adequate, indicating an 80% chance of detecting a significant result if there is a true effect.</a:t>
            </a:r>
          </a:p>
          <a:p>
            <a:endParaRPr lang="en-US" sz="1800" dirty="0">
              <a:latin typeface="Times New Roman" panose="02020603050405020304" pitchFamily="18" charset="0"/>
              <a:cs typeface="Times New Roman" panose="02020603050405020304" pitchFamily="18" charset="0"/>
            </a:endParaRPr>
          </a:p>
          <a:p>
            <a:r>
              <a:rPr lang="en-US" sz="1600" b="1" dirty="0">
                <a:latin typeface="Times New Roman" panose="02020603050405020304" pitchFamily="18" charset="0"/>
                <a:cs typeface="Times New Roman" panose="02020603050405020304" pitchFamily="18" charset="0"/>
              </a:rPr>
              <a:t>Statistical power is intricately linked to the number of observations.</a:t>
            </a:r>
            <a:endParaRPr lang="en-US" sz="1800" dirty="0">
              <a:latin typeface="Times New Roman" panose="02020603050405020304" pitchFamily="18" charset="0"/>
              <a:cs typeface="Times New Roman" panose="02020603050405020304" pitchFamily="18" charset="0"/>
            </a:endParaRPr>
          </a:p>
          <a:p>
            <a:endParaRPr lang="en-US" dirty="0"/>
          </a:p>
        </p:txBody>
      </p:sp>
    </p:spTree>
    <p:extLst>
      <p:ext uri="{BB962C8B-B14F-4D97-AF65-F5344CB8AC3E}">
        <p14:creationId xmlns:p14="http://schemas.microsoft.com/office/powerpoint/2010/main" val="24573213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14"/>
          <p:cNvSpPr>
            <a:spLocks noGrp="1" noChangeArrowheads="1"/>
          </p:cNvSpPr>
          <p:nvPr>
            <p:ph type="title"/>
          </p:nvPr>
        </p:nvSpPr>
        <p:spPr/>
        <p:txBody>
          <a:bodyPr>
            <a:normAutofit/>
          </a:bodyPr>
          <a:lstStyle/>
          <a:p>
            <a:r>
              <a:rPr lang="en-US" sz="3600" spc="-100" dirty="0">
                <a:solidFill>
                  <a:schemeClr val="accent5"/>
                </a:solidFill>
                <a:latin typeface="Times New Roman" panose="02020603050405020304" pitchFamily="18" charset="0"/>
                <a:cs typeface="Times New Roman" panose="02020603050405020304" pitchFamily="18" charset="0"/>
              </a:rPr>
              <a:t>Understanding Statistical Power</a:t>
            </a:r>
            <a:endParaRPr lang="en-US" sz="3600" spc="-100" dirty="0">
              <a:solidFill>
                <a:schemeClr val="accent5"/>
              </a:solidFill>
            </a:endParaRPr>
          </a:p>
        </p:txBody>
      </p:sp>
      <p:sp>
        <p:nvSpPr>
          <p:cNvPr id="60420" name="Rectangle 2"/>
          <p:cNvSpPr>
            <a:spLocks noChangeArrowheads="1"/>
          </p:cNvSpPr>
          <p:nvPr/>
        </p:nvSpPr>
        <p:spPr bwMode="auto">
          <a:xfrm>
            <a:off x="685800" y="457200"/>
            <a:ext cx="78486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nSpc>
                <a:spcPts val="3900"/>
              </a:lnSpc>
            </a:pPr>
            <a:endParaRPr lang="en-US" sz="3600" b="1">
              <a:solidFill>
                <a:schemeClr val="tx2"/>
              </a:solidFill>
              <a:latin typeface="Arial Narrow" pitchFamily="34" charset="0"/>
            </a:endParaRPr>
          </a:p>
        </p:txBody>
      </p:sp>
      <p:sp>
        <p:nvSpPr>
          <p:cNvPr id="70659" name="Text Box 3"/>
          <p:cNvSpPr txBox="1">
            <a:spLocks noChangeArrowheads="1"/>
          </p:cNvSpPr>
          <p:nvPr/>
        </p:nvSpPr>
        <p:spPr bwMode="auto">
          <a:xfrm>
            <a:off x="2329480" y="3074492"/>
            <a:ext cx="2438400" cy="850900"/>
          </a:xfrm>
          <a:prstGeom prst="rect">
            <a:avLst/>
          </a:prstGeom>
          <a:solidFill>
            <a:schemeClr val="tx2"/>
          </a:solidFill>
          <a:ln w="28575">
            <a:solidFill>
              <a:schemeClr val="tx1"/>
            </a:solidFill>
            <a:miter lim="800000"/>
            <a:headEnd type="none" w="sm" len="sm"/>
            <a:tailEnd type="none" w="sm" len="sm"/>
          </a:ln>
          <a:effectLst>
            <a:outerShdw dist="107763" dir="2700000" algn="ctr" rotWithShape="0">
              <a:schemeClr val="bg2"/>
            </a:outerShdw>
          </a:effectLst>
        </p:spPr>
        <p:txBody>
          <a:bodyPr>
            <a:spAutoFit/>
          </a:bodyPr>
          <a:lstStyle/>
          <a:p>
            <a:pPr algn="ctr">
              <a:spcBef>
                <a:spcPct val="50000"/>
              </a:spcBef>
              <a:defRPr/>
            </a:pPr>
            <a:r>
              <a:rPr lang="en-US">
                <a:solidFill>
                  <a:srgbClr val="FFFFFF"/>
                </a:solidFill>
              </a:rPr>
              <a:t>Level of Significance</a:t>
            </a:r>
          </a:p>
        </p:txBody>
      </p:sp>
      <p:sp>
        <p:nvSpPr>
          <p:cNvPr id="70660" name="Text Box 4"/>
          <p:cNvSpPr txBox="1">
            <a:spLocks noChangeArrowheads="1"/>
          </p:cNvSpPr>
          <p:nvPr/>
        </p:nvSpPr>
        <p:spPr bwMode="auto">
          <a:xfrm>
            <a:off x="316153" y="4708410"/>
            <a:ext cx="1828800" cy="485775"/>
          </a:xfrm>
          <a:prstGeom prst="rect">
            <a:avLst/>
          </a:prstGeom>
          <a:solidFill>
            <a:schemeClr val="tx2"/>
          </a:solidFill>
          <a:ln w="28575">
            <a:solidFill>
              <a:schemeClr val="tx1"/>
            </a:solidFill>
            <a:miter lim="800000"/>
            <a:headEnd type="none" w="sm" len="sm"/>
            <a:tailEnd type="none" w="sm" len="sm"/>
          </a:ln>
          <a:effectLst>
            <a:outerShdw dist="107763" dir="2700000" algn="ctr" rotWithShape="0">
              <a:schemeClr val="bg2"/>
            </a:outerShdw>
          </a:effectLst>
        </p:spPr>
        <p:txBody>
          <a:bodyPr>
            <a:spAutoFit/>
          </a:bodyPr>
          <a:lstStyle/>
          <a:p>
            <a:pPr algn="ctr">
              <a:spcBef>
                <a:spcPct val="50000"/>
              </a:spcBef>
              <a:defRPr/>
            </a:pPr>
            <a:r>
              <a:rPr lang="en-US" dirty="0">
                <a:solidFill>
                  <a:srgbClr val="FFFFFF"/>
                </a:solidFill>
              </a:rPr>
              <a:t>Effect Size</a:t>
            </a:r>
          </a:p>
        </p:txBody>
      </p:sp>
      <p:sp>
        <p:nvSpPr>
          <p:cNvPr id="70661" name="Text Box 5"/>
          <p:cNvSpPr txBox="1">
            <a:spLocks noChangeArrowheads="1"/>
          </p:cNvSpPr>
          <p:nvPr/>
        </p:nvSpPr>
        <p:spPr bwMode="auto">
          <a:xfrm>
            <a:off x="5730711" y="3340825"/>
            <a:ext cx="2438400" cy="485775"/>
          </a:xfrm>
          <a:prstGeom prst="rect">
            <a:avLst/>
          </a:prstGeom>
          <a:solidFill>
            <a:schemeClr val="tx2"/>
          </a:solidFill>
          <a:ln w="28575">
            <a:solidFill>
              <a:schemeClr val="tx1"/>
            </a:solidFill>
            <a:miter lim="800000"/>
            <a:headEnd type="none" w="sm" len="sm"/>
            <a:tailEnd type="none" w="sm" len="sm"/>
          </a:ln>
          <a:effectLst>
            <a:outerShdw dist="107763" dir="2700000" algn="ctr" rotWithShape="0">
              <a:schemeClr val="bg2"/>
            </a:outerShdw>
          </a:effectLst>
        </p:spPr>
        <p:txBody>
          <a:bodyPr>
            <a:spAutoFit/>
          </a:bodyPr>
          <a:lstStyle/>
          <a:p>
            <a:pPr algn="ctr">
              <a:spcBef>
                <a:spcPct val="50000"/>
              </a:spcBef>
              <a:defRPr/>
            </a:pPr>
            <a:r>
              <a:rPr lang="en-US" dirty="0">
                <a:solidFill>
                  <a:srgbClr val="FFFFFF"/>
                </a:solidFill>
              </a:rPr>
              <a:t>Power</a:t>
            </a:r>
          </a:p>
        </p:txBody>
      </p:sp>
      <p:sp>
        <p:nvSpPr>
          <p:cNvPr id="70662" name="Text Box 6"/>
          <p:cNvSpPr txBox="1">
            <a:spLocks noChangeArrowheads="1"/>
          </p:cNvSpPr>
          <p:nvPr/>
        </p:nvSpPr>
        <p:spPr bwMode="auto">
          <a:xfrm>
            <a:off x="6577630" y="5041404"/>
            <a:ext cx="2438400" cy="485775"/>
          </a:xfrm>
          <a:prstGeom prst="rect">
            <a:avLst/>
          </a:prstGeom>
          <a:solidFill>
            <a:schemeClr val="tx2"/>
          </a:solidFill>
          <a:ln w="28575">
            <a:solidFill>
              <a:schemeClr val="tx1"/>
            </a:solidFill>
            <a:miter lim="800000"/>
            <a:headEnd type="none" w="sm" len="sm"/>
            <a:tailEnd type="none" w="sm" len="sm"/>
          </a:ln>
          <a:effectLst>
            <a:outerShdw dist="107763" dir="2700000" algn="ctr" rotWithShape="0">
              <a:schemeClr val="bg2"/>
            </a:outerShdw>
          </a:effectLst>
        </p:spPr>
        <p:txBody>
          <a:bodyPr>
            <a:spAutoFit/>
          </a:bodyPr>
          <a:lstStyle/>
          <a:p>
            <a:pPr algn="ctr">
              <a:spcBef>
                <a:spcPct val="50000"/>
              </a:spcBef>
              <a:defRPr/>
            </a:pPr>
            <a:r>
              <a:rPr lang="en-US">
                <a:solidFill>
                  <a:srgbClr val="FFFFFF"/>
                </a:solidFill>
              </a:rPr>
              <a:t>Variability</a:t>
            </a:r>
          </a:p>
        </p:txBody>
      </p:sp>
      <p:sp>
        <p:nvSpPr>
          <p:cNvPr id="70663" name="Text Box 7"/>
          <p:cNvSpPr txBox="1">
            <a:spLocks noChangeArrowheads="1"/>
          </p:cNvSpPr>
          <p:nvPr/>
        </p:nvSpPr>
        <p:spPr bwMode="auto">
          <a:xfrm>
            <a:off x="3834430" y="5360492"/>
            <a:ext cx="2057400" cy="850900"/>
          </a:xfrm>
          <a:prstGeom prst="rect">
            <a:avLst/>
          </a:prstGeom>
          <a:solidFill>
            <a:schemeClr val="accent2"/>
          </a:solidFill>
          <a:ln w="28575">
            <a:solidFill>
              <a:schemeClr val="tx1"/>
            </a:solidFill>
            <a:miter lim="800000"/>
            <a:headEnd type="none" w="sm" len="sm"/>
            <a:tailEnd type="none" w="sm" len="sm"/>
          </a:ln>
          <a:effectLst>
            <a:outerShdw dist="107763" dir="2700000" algn="ctr" rotWithShape="0">
              <a:schemeClr val="bg2"/>
            </a:outerShdw>
          </a:effectLst>
        </p:spPr>
        <p:txBody>
          <a:bodyPr>
            <a:spAutoFit/>
          </a:bodyPr>
          <a:lstStyle/>
          <a:p>
            <a:pPr algn="ctr">
              <a:spcBef>
                <a:spcPct val="50000"/>
              </a:spcBef>
              <a:defRPr/>
            </a:pPr>
            <a:r>
              <a:rPr lang="en-US"/>
              <a:t>Required Sample Size</a:t>
            </a:r>
          </a:p>
        </p:txBody>
      </p:sp>
      <p:sp>
        <p:nvSpPr>
          <p:cNvPr id="60426" name="Line 8"/>
          <p:cNvSpPr>
            <a:spLocks noChangeShapeType="1"/>
          </p:cNvSpPr>
          <p:nvPr/>
        </p:nvSpPr>
        <p:spPr bwMode="auto">
          <a:xfrm>
            <a:off x="2144953" y="4989551"/>
            <a:ext cx="1659331" cy="857080"/>
          </a:xfrm>
          <a:prstGeom prst="line">
            <a:avLst/>
          </a:prstGeom>
          <a:noFill/>
          <a:ln w="38100">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60427" name="Line 9"/>
          <p:cNvSpPr>
            <a:spLocks noChangeShapeType="1"/>
          </p:cNvSpPr>
          <p:nvPr/>
        </p:nvSpPr>
        <p:spPr bwMode="auto">
          <a:xfrm>
            <a:off x="4005880" y="3912692"/>
            <a:ext cx="381000" cy="1371600"/>
          </a:xfrm>
          <a:prstGeom prst="line">
            <a:avLst/>
          </a:prstGeom>
          <a:noFill/>
          <a:ln w="38100">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60428" name="Line 10"/>
          <p:cNvSpPr>
            <a:spLocks noChangeShapeType="1"/>
          </p:cNvSpPr>
          <p:nvPr/>
        </p:nvSpPr>
        <p:spPr bwMode="auto">
          <a:xfrm flipH="1">
            <a:off x="5148880" y="3826600"/>
            <a:ext cx="1636670" cy="1457692"/>
          </a:xfrm>
          <a:prstGeom prst="line">
            <a:avLst/>
          </a:prstGeom>
          <a:noFill/>
          <a:ln w="38100">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60429" name="Line 11"/>
          <p:cNvSpPr>
            <a:spLocks noChangeShapeType="1"/>
          </p:cNvSpPr>
          <p:nvPr/>
        </p:nvSpPr>
        <p:spPr bwMode="auto">
          <a:xfrm flipH="1">
            <a:off x="5891830" y="5284292"/>
            <a:ext cx="704850" cy="494526"/>
          </a:xfrm>
          <a:prstGeom prst="line">
            <a:avLst/>
          </a:prstGeom>
          <a:noFill/>
          <a:ln w="38100">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 name="TextBox 1"/>
          <p:cNvSpPr txBox="1"/>
          <p:nvPr/>
        </p:nvSpPr>
        <p:spPr>
          <a:xfrm>
            <a:off x="228066" y="5354160"/>
            <a:ext cx="2819933" cy="1323439"/>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Refers to the strength or size of the difference or relationship you are trying to detect in your study. Smaller effects need larger samples to find.</a:t>
            </a:r>
          </a:p>
        </p:txBody>
      </p:sp>
      <p:sp>
        <p:nvSpPr>
          <p:cNvPr id="15" name="TextBox 14"/>
          <p:cNvSpPr txBox="1"/>
          <p:nvPr/>
        </p:nvSpPr>
        <p:spPr>
          <a:xfrm>
            <a:off x="6416904" y="5626675"/>
            <a:ext cx="2688996" cy="1077218"/>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How much the data varies? More variability means you need a larger sample to get accurate results.</a:t>
            </a:r>
            <a:endParaRPr lang="en-US" sz="2800" dirty="0">
              <a:latin typeface="Times New Roman" panose="02020603050405020304" pitchFamily="18" charset="0"/>
              <a:cs typeface="Times New Roman" panose="02020603050405020304" pitchFamily="18" charset="0"/>
            </a:endParaRPr>
          </a:p>
        </p:txBody>
      </p:sp>
      <p:sp>
        <p:nvSpPr>
          <p:cNvPr id="16" name="TextBox 15"/>
          <p:cNvSpPr txBox="1"/>
          <p:nvPr/>
        </p:nvSpPr>
        <p:spPr>
          <a:xfrm>
            <a:off x="5730711" y="2187407"/>
            <a:ext cx="2971800" cy="1077218"/>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How likely is it that you'll detect a true effect if it exists? Higher power (usually 80%) requires larger samples.</a:t>
            </a:r>
          </a:p>
        </p:txBody>
      </p:sp>
      <p:sp>
        <p:nvSpPr>
          <p:cNvPr id="17" name="TextBox 16"/>
          <p:cNvSpPr txBox="1"/>
          <p:nvPr/>
        </p:nvSpPr>
        <p:spPr>
          <a:xfrm>
            <a:off x="441489" y="1788449"/>
            <a:ext cx="3564391" cy="1077218"/>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What’s the acceptable chance of a false positive (i.e., incorrectly rejecting the null hypothesis)? Lower alpha levels (e.g., 0.01) require larger samples.</a:t>
            </a:r>
          </a:p>
        </p:txBody>
      </p:sp>
      <p:sp>
        <p:nvSpPr>
          <p:cNvPr id="3" name="TextBox 2"/>
          <p:cNvSpPr txBox="1"/>
          <p:nvPr/>
        </p:nvSpPr>
        <p:spPr>
          <a:xfrm>
            <a:off x="5730711" y="-4482"/>
            <a:ext cx="3498011" cy="830997"/>
          </a:xfrm>
          <a:prstGeom prst="rect">
            <a:avLst/>
          </a:prstGeom>
          <a:noFill/>
        </p:spPr>
        <p:txBody>
          <a:bodyPr wrap="square" rtlCol="0">
            <a:spAutoFit/>
          </a:bodyPr>
          <a:lstStyle/>
          <a:p>
            <a:r>
              <a:rPr lang="en-US" dirty="0">
                <a:solidFill>
                  <a:srgbClr val="FF0000"/>
                </a:solidFill>
                <a:latin typeface="Gill Sans Ultra Bold Condensed" pitchFamily="34" charset="0"/>
              </a:rPr>
              <a:t>What affects your required sample size?</a:t>
            </a:r>
          </a:p>
        </p:txBody>
      </p:sp>
      <p:sp>
        <p:nvSpPr>
          <p:cNvPr id="4" name="TextBox 3"/>
          <p:cNvSpPr txBox="1"/>
          <p:nvPr/>
        </p:nvSpPr>
        <p:spPr>
          <a:xfrm>
            <a:off x="6573878" y="4018460"/>
            <a:ext cx="1806905" cy="369332"/>
          </a:xfrm>
          <a:prstGeom prst="rect">
            <a:avLst/>
          </a:prstGeom>
          <a:noFill/>
        </p:spPr>
        <p:txBody>
          <a:bodyPr wrap="none" rtlCol="0">
            <a:spAutoFit/>
          </a:bodyPr>
          <a:lstStyle/>
          <a:p>
            <a:r>
              <a:rPr lang="en-US" sz="1800" i="1" dirty="0">
                <a:solidFill>
                  <a:srgbClr val="FF0000"/>
                </a:solidFill>
              </a:rPr>
              <a:t>Should be &gt; 0.8</a:t>
            </a:r>
          </a:p>
        </p:txBody>
      </p:sp>
      <p:sp>
        <p:nvSpPr>
          <p:cNvPr id="20" name="TextBox 19"/>
          <p:cNvSpPr txBox="1"/>
          <p:nvPr/>
        </p:nvSpPr>
        <p:spPr>
          <a:xfrm>
            <a:off x="2100880" y="3963154"/>
            <a:ext cx="1935145" cy="369332"/>
          </a:xfrm>
          <a:prstGeom prst="rect">
            <a:avLst/>
          </a:prstGeom>
          <a:noFill/>
        </p:spPr>
        <p:txBody>
          <a:bodyPr wrap="none" rtlCol="0">
            <a:spAutoFit/>
          </a:bodyPr>
          <a:lstStyle/>
          <a:p>
            <a:r>
              <a:rPr lang="en-US" sz="1800" i="1" dirty="0">
                <a:solidFill>
                  <a:srgbClr val="FF0000"/>
                </a:solidFill>
              </a:rPr>
              <a:t>Should be &lt; 0.05</a:t>
            </a:r>
          </a:p>
        </p:txBody>
      </p:sp>
      <p:sp>
        <p:nvSpPr>
          <p:cNvPr id="21" name="TextBox 20"/>
          <p:cNvSpPr txBox="1"/>
          <p:nvPr/>
        </p:nvSpPr>
        <p:spPr>
          <a:xfrm>
            <a:off x="275691" y="4244400"/>
            <a:ext cx="748923" cy="369332"/>
          </a:xfrm>
          <a:prstGeom prst="rect">
            <a:avLst/>
          </a:prstGeom>
          <a:noFill/>
        </p:spPr>
        <p:txBody>
          <a:bodyPr wrap="none" rtlCol="0">
            <a:spAutoFit/>
          </a:bodyPr>
          <a:lstStyle/>
          <a:p>
            <a:r>
              <a:rPr lang="en-US" sz="1800" i="1" dirty="0">
                <a:solidFill>
                  <a:srgbClr val="FF0000"/>
                </a:solidFill>
              </a:rPr>
              <a:t>Fixed</a:t>
            </a:r>
          </a:p>
        </p:txBody>
      </p:sp>
      <p:sp>
        <p:nvSpPr>
          <p:cNvPr id="22" name="TextBox 21"/>
          <p:cNvSpPr txBox="1"/>
          <p:nvPr/>
        </p:nvSpPr>
        <p:spPr>
          <a:xfrm>
            <a:off x="6577630" y="4730175"/>
            <a:ext cx="748923" cy="369332"/>
          </a:xfrm>
          <a:prstGeom prst="rect">
            <a:avLst/>
          </a:prstGeom>
          <a:noFill/>
        </p:spPr>
        <p:txBody>
          <a:bodyPr wrap="none" rtlCol="0">
            <a:spAutoFit/>
          </a:bodyPr>
          <a:lstStyle/>
          <a:p>
            <a:r>
              <a:rPr lang="en-US" sz="1800" i="1" dirty="0">
                <a:solidFill>
                  <a:srgbClr val="FF0000"/>
                </a:solidFill>
              </a:rPr>
              <a:t>Fixed</a:t>
            </a:r>
          </a:p>
        </p:txBody>
      </p:sp>
    </p:spTree>
    <p:extLst>
      <p:ext uri="{BB962C8B-B14F-4D97-AF65-F5344CB8AC3E}">
        <p14:creationId xmlns:p14="http://schemas.microsoft.com/office/powerpoint/2010/main" val="28581075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0F2A26-05A9-BD8A-F9A3-A7C765F3DA87}"/>
              </a:ext>
            </a:extLst>
          </p:cNvPr>
          <p:cNvSpPr>
            <a:spLocks noGrp="1"/>
          </p:cNvSpPr>
          <p:nvPr>
            <p:ph type="title"/>
          </p:nvPr>
        </p:nvSpPr>
        <p:spPr/>
        <p:txBody>
          <a:bodyPr/>
          <a:lstStyle/>
          <a:p>
            <a:r>
              <a:rPr lang="en-US" sz="3600" spc="-100" dirty="0">
                <a:solidFill>
                  <a:schemeClr val="accent5"/>
                </a:solidFill>
                <a:latin typeface="Times New Roman" panose="02020603050405020304" pitchFamily="18" charset="0"/>
                <a:cs typeface="Times New Roman" panose="02020603050405020304" pitchFamily="18" charset="0"/>
              </a:rPr>
              <a:t>Sampling design</a:t>
            </a:r>
          </a:p>
        </p:txBody>
      </p:sp>
      <p:sp>
        <p:nvSpPr>
          <p:cNvPr id="9" name="TextBox 8">
            <a:extLst>
              <a:ext uri="{FF2B5EF4-FFF2-40B4-BE49-F238E27FC236}">
                <a16:creationId xmlns:a16="http://schemas.microsoft.com/office/drawing/2014/main" id="{C5F7B797-F914-9F6F-9722-8CDC27349921}"/>
              </a:ext>
            </a:extLst>
          </p:cNvPr>
          <p:cNvSpPr txBox="1"/>
          <p:nvPr/>
        </p:nvSpPr>
        <p:spPr>
          <a:xfrm>
            <a:off x="3115511" y="2344370"/>
            <a:ext cx="2754280" cy="461665"/>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Sampling techniques</a:t>
            </a:r>
          </a:p>
        </p:txBody>
      </p:sp>
      <p:sp>
        <p:nvSpPr>
          <p:cNvPr id="10" name="TextBox 9">
            <a:extLst>
              <a:ext uri="{FF2B5EF4-FFF2-40B4-BE49-F238E27FC236}">
                <a16:creationId xmlns:a16="http://schemas.microsoft.com/office/drawing/2014/main" id="{D01B62B9-2DBD-2147-35BA-A73FFDBB9CEB}"/>
              </a:ext>
            </a:extLst>
          </p:cNvPr>
          <p:cNvSpPr txBox="1"/>
          <p:nvPr/>
        </p:nvSpPr>
        <p:spPr>
          <a:xfrm>
            <a:off x="628650" y="3429000"/>
            <a:ext cx="3615093" cy="2339102"/>
          </a:xfrm>
          <a:prstGeom prst="rect">
            <a:avLst/>
          </a:prstGeom>
          <a:noFill/>
        </p:spPr>
        <p:txBody>
          <a:bodyPr wrap="square" rtlCol="0">
            <a:spAutoFit/>
          </a:bodyPr>
          <a:lstStyle/>
          <a:p>
            <a:r>
              <a:rPr lang="en-US" sz="2200" b="1" dirty="0">
                <a:latin typeface="Times New Roman" panose="02020603050405020304" pitchFamily="18" charset="0"/>
                <a:cs typeface="Times New Roman" panose="02020603050405020304" pitchFamily="18" charset="0"/>
              </a:rPr>
              <a:t>Non-Probability sampling. </a:t>
            </a:r>
          </a:p>
          <a:p>
            <a:r>
              <a:rPr lang="en-US" sz="2000" b="0" i="0" dirty="0">
                <a:effectLst/>
                <a:latin typeface="Times New Roman" panose="02020603050405020304" pitchFamily="18" charset="0"/>
                <a:cs typeface="Times New Roman" panose="02020603050405020304" pitchFamily="18" charset="0"/>
              </a:rPr>
              <a:t>In </a:t>
            </a:r>
            <a:r>
              <a:rPr lang="en-US" sz="2000" b="1" i="0" dirty="0">
                <a:effectLst/>
                <a:latin typeface="Times New Roman" panose="02020603050405020304" pitchFamily="18" charset="0"/>
                <a:cs typeface="Times New Roman" panose="02020603050405020304" pitchFamily="18" charset="0"/>
              </a:rPr>
              <a:t>non-probability sampling</a:t>
            </a:r>
            <a:r>
              <a:rPr lang="en-US" sz="2000" b="0" i="0" dirty="0">
                <a:effectLst/>
                <a:latin typeface="Times New Roman" panose="02020603050405020304" pitchFamily="18" charset="0"/>
                <a:cs typeface="Times New Roman" panose="02020603050405020304" pitchFamily="18" charset="0"/>
              </a:rPr>
              <a:t>, the researcher chooses the sample based on subjective judgment rather than random selection.</a:t>
            </a:r>
            <a:endParaRPr lang="en-US" sz="2000" dirty="0">
              <a:latin typeface="Times New Roman" panose="02020603050405020304" pitchFamily="18" charset="0"/>
              <a:cs typeface="Times New Roman" panose="02020603050405020304" pitchFamily="18" charset="0"/>
            </a:endParaRPr>
          </a:p>
          <a:p>
            <a:endParaRPr lang="en-US" dirty="0"/>
          </a:p>
        </p:txBody>
      </p:sp>
      <p:sp>
        <p:nvSpPr>
          <p:cNvPr id="11" name="TextBox 10">
            <a:extLst>
              <a:ext uri="{FF2B5EF4-FFF2-40B4-BE49-F238E27FC236}">
                <a16:creationId xmlns:a16="http://schemas.microsoft.com/office/drawing/2014/main" id="{3EFB36F7-7C33-09DF-CA38-072B0A9688B1}"/>
              </a:ext>
            </a:extLst>
          </p:cNvPr>
          <p:cNvSpPr txBox="1"/>
          <p:nvPr/>
        </p:nvSpPr>
        <p:spPr>
          <a:xfrm>
            <a:off x="5063642" y="3429000"/>
            <a:ext cx="3851758" cy="2646878"/>
          </a:xfrm>
          <a:prstGeom prst="rect">
            <a:avLst/>
          </a:prstGeom>
          <a:noFill/>
        </p:spPr>
        <p:txBody>
          <a:bodyPr wrap="square" rtlCol="0">
            <a:spAutoFit/>
          </a:bodyPr>
          <a:lstStyle/>
          <a:p>
            <a:r>
              <a:rPr lang="en-US" sz="2200" b="1" dirty="0">
                <a:latin typeface="Times New Roman" panose="02020603050405020304" pitchFamily="18" charset="0"/>
                <a:cs typeface="Times New Roman" panose="02020603050405020304" pitchFamily="18" charset="0"/>
              </a:rPr>
              <a:t>Probability sampling.</a:t>
            </a:r>
          </a:p>
          <a:p>
            <a:r>
              <a:rPr lang="en-US" sz="2000" b="1" dirty="0">
                <a:latin typeface="Times New Roman" panose="02020603050405020304" pitchFamily="18" charset="0"/>
                <a:cs typeface="Times New Roman" panose="02020603050405020304" pitchFamily="18" charset="0"/>
              </a:rPr>
              <a:t>Probability sampling </a:t>
            </a:r>
            <a:r>
              <a:rPr lang="en-US" sz="2000" dirty="0">
                <a:latin typeface="Times New Roman" panose="02020603050405020304" pitchFamily="18" charset="0"/>
                <a:cs typeface="Times New Roman" panose="02020603050405020304" pitchFamily="18" charset="0"/>
              </a:rPr>
              <a:t>is a technique in which the members of the sample are chosen randomly from the population. Every member has an equal opportunity to be a part of a sample of this type. </a:t>
            </a:r>
          </a:p>
          <a:p>
            <a:endParaRPr lang="en-US" dirty="0"/>
          </a:p>
        </p:txBody>
      </p:sp>
      <p:cxnSp>
        <p:nvCxnSpPr>
          <p:cNvPr id="13" name="Connector: Elbow 12">
            <a:extLst>
              <a:ext uri="{FF2B5EF4-FFF2-40B4-BE49-F238E27FC236}">
                <a16:creationId xmlns:a16="http://schemas.microsoft.com/office/drawing/2014/main" id="{936FB4F5-5416-AE59-9609-5834A749367C}"/>
              </a:ext>
            </a:extLst>
          </p:cNvPr>
          <p:cNvCxnSpPr>
            <a:cxnSpLocks/>
            <a:stCxn id="9" idx="2"/>
            <a:endCxn id="10" idx="0"/>
          </p:cNvCxnSpPr>
          <p:nvPr/>
        </p:nvCxnSpPr>
        <p:spPr>
          <a:xfrm rot="5400000">
            <a:off x="3152942" y="2089290"/>
            <a:ext cx="622965" cy="2056454"/>
          </a:xfrm>
          <a:prstGeom prst="bentConnector3">
            <a:avLst/>
          </a:prstGeom>
          <a:ln>
            <a:tailEnd type="triangle"/>
          </a:ln>
        </p:spPr>
        <p:style>
          <a:lnRef idx="3">
            <a:schemeClr val="dk1"/>
          </a:lnRef>
          <a:fillRef idx="0">
            <a:schemeClr val="dk1"/>
          </a:fillRef>
          <a:effectRef idx="2">
            <a:schemeClr val="dk1"/>
          </a:effectRef>
          <a:fontRef idx="minor">
            <a:schemeClr val="tx1"/>
          </a:fontRef>
        </p:style>
      </p:cxnSp>
      <p:cxnSp>
        <p:nvCxnSpPr>
          <p:cNvPr id="15" name="Connector: Elbow 14">
            <a:extLst>
              <a:ext uri="{FF2B5EF4-FFF2-40B4-BE49-F238E27FC236}">
                <a16:creationId xmlns:a16="http://schemas.microsoft.com/office/drawing/2014/main" id="{8C0793A3-90A6-B894-1C9F-C1FF66818720}"/>
              </a:ext>
            </a:extLst>
          </p:cNvPr>
          <p:cNvCxnSpPr>
            <a:cxnSpLocks/>
            <a:stCxn id="9" idx="2"/>
            <a:endCxn id="11" idx="0"/>
          </p:cNvCxnSpPr>
          <p:nvPr/>
        </p:nvCxnSpPr>
        <p:spPr>
          <a:xfrm rot="16200000" flipH="1">
            <a:off x="5429604" y="1869082"/>
            <a:ext cx="622965" cy="2496870"/>
          </a:xfrm>
          <a:prstGeom prst="bentConnector3">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2093229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0F2A26-05A9-BD8A-F9A3-A7C765F3DA87}"/>
              </a:ext>
            </a:extLst>
          </p:cNvPr>
          <p:cNvSpPr>
            <a:spLocks noGrp="1"/>
          </p:cNvSpPr>
          <p:nvPr>
            <p:ph type="title"/>
          </p:nvPr>
        </p:nvSpPr>
        <p:spPr/>
        <p:txBody>
          <a:bodyPr/>
          <a:lstStyle/>
          <a:p>
            <a:r>
              <a:rPr lang="en-US" sz="3600" spc="-100" dirty="0">
                <a:solidFill>
                  <a:schemeClr val="accent5"/>
                </a:solidFill>
                <a:latin typeface="Times New Roman" panose="02020603050405020304" pitchFamily="18" charset="0"/>
                <a:cs typeface="Times New Roman" panose="02020603050405020304" pitchFamily="18" charset="0"/>
              </a:rPr>
              <a:t>Sampling design</a:t>
            </a:r>
          </a:p>
        </p:txBody>
      </p:sp>
      <p:sp>
        <p:nvSpPr>
          <p:cNvPr id="9" name="TextBox 8">
            <a:extLst>
              <a:ext uri="{FF2B5EF4-FFF2-40B4-BE49-F238E27FC236}">
                <a16:creationId xmlns:a16="http://schemas.microsoft.com/office/drawing/2014/main" id="{C5F7B797-F914-9F6F-9722-8CDC27349921}"/>
              </a:ext>
            </a:extLst>
          </p:cNvPr>
          <p:cNvSpPr txBox="1"/>
          <p:nvPr/>
        </p:nvSpPr>
        <p:spPr>
          <a:xfrm>
            <a:off x="3115511" y="2344370"/>
            <a:ext cx="2754280" cy="461665"/>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Sampling techniques</a:t>
            </a:r>
          </a:p>
        </p:txBody>
      </p:sp>
      <p:sp>
        <p:nvSpPr>
          <p:cNvPr id="10" name="TextBox 9">
            <a:extLst>
              <a:ext uri="{FF2B5EF4-FFF2-40B4-BE49-F238E27FC236}">
                <a16:creationId xmlns:a16="http://schemas.microsoft.com/office/drawing/2014/main" id="{D01B62B9-2DBD-2147-35BA-A73FFDBB9CEB}"/>
              </a:ext>
            </a:extLst>
          </p:cNvPr>
          <p:cNvSpPr txBox="1"/>
          <p:nvPr/>
        </p:nvSpPr>
        <p:spPr>
          <a:xfrm>
            <a:off x="628650" y="3429000"/>
            <a:ext cx="3615093" cy="1107996"/>
          </a:xfrm>
          <a:prstGeom prst="rect">
            <a:avLst/>
          </a:prstGeom>
          <a:noFill/>
        </p:spPr>
        <p:txBody>
          <a:bodyPr wrap="square" rtlCol="0">
            <a:spAutoFit/>
          </a:bodyPr>
          <a:lstStyle/>
          <a:p>
            <a:r>
              <a:rPr lang="en-US" sz="2200" b="1" dirty="0">
                <a:latin typeface="Times New Roman" panose="02020603050405020304" pitchFamily="18" charset="0"/>
                <a:cs typeface="Times New Roman" panose="02020603050405020304" pitchFamily="18" charset="0"/>
              </a:rPr>
              <a:t>Non-Probability sampling.</a:t>
            </a:r>
          </a:p>
          <a:p>
            <a:pPr marL="292100" lvl="1" indent="-1778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Judgmental </a:t>
            </a:r>
          </a:p>
          <a:p>
            <a:endParaRPr lang="en-US" dirty="0"/>
          </a:p>
        </p:txBody>
      </p:sp>
      <p:sp>
        <p:nvSpPr>
          <p:cNvPr id="11" name="TextBox 10">
            <a:extLst>
              <a:ext uri="{FF2B5EF4-FFF2-40B4-BE49-F238E27FC236}">
                <a16:creationId xmlns:a16="http://schemas.microsoft.com/office/drawing/2014/main" id="{3EFB36F7-7C33-09DF-CA38-072B0A9688B1}"/>
              </a:ext>
            </a:extLst>
          </p:cNvPr>
          <p:cNvSpPr txBox="1"/>
          <p:nvPr/>
        </p:nvSpPr>
        <p:spPr>
          <a:xfrm>
            <a:off x="5063642" y="3429000"/>
            <a:ext cx="3851758" cy="2339102"/>
          </a:xfrm>
          <a:prstGeom prst="rect">
            <a:avLst/>
          </a:prstGeom>
          <a:noFill/>
        </p:spPr>
        <p:txBody>
          <a:bodyPr wrap="square" rtlCol="0">
            <a:spAutoFit/>
          </a:bodyPr>
          <a:lstStyle/>
          <a:p>
            <a:r>
              <a:rPr lang="en-US" sz="2200" b="1" dirty="0">
                <a:latin typeface="Times New Roman" panose="02020603050405020304" pitchFamily="18" charset="0"/>
                <a:cs typeface="Times New Roman" panose="02020603050405020304" pitchFamily="18" charset="0"/>
              </a:rPr>
              <a:t>Probability sampling.</a:t>
            </a:r>
          </a:p>
          <a:p>
            <a:pPr marL="292100" lvl="1" indent="-2286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Simple random</a:t>
            </a:r>
          </a:p>
          <a:p>
            <a:pPr marL="292100" lvl="1" indent="-2286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Stratified random</a:t>
            </a:r>
          </a:p>
          <a:p>
            <a:pPr marL="292100" lvl="1" indent="-2286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Systematic and Grid Sampling</a:t>
            </a:r>
          </a:p>
          <a:p>
            <a:pPr marL="292100" lvl="1" indent="-2286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Adaptive Cluster Sampling</a:t>
            </a:r>
          </a:p>
          <a:p>
            <a:pPr marL="292100" lvl="1" indent="-2286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Ranked Set Sampling</a:t>
            </a:r>
          </a:p>
          <a:p>
            <a:endParaRPr lang="en-US" dirty="0"/>
          </a:p>
        </p:txBody>
      </p:sp>
      <p:cxnSp>
        <p:nvCxnSpPr>
          <p:cNvPr id="13" name="Connector: Elbow 12">
            <a:extLst>
              <a:ext uri="{FF2B5EF4-FFF2-40B4-BE49-F238E27FC236}">
                <a16:creationId xmlns:a16="http://schemas.microsoft.com/office/drawing/2014/main" id="{936FB4F5-5416-AE59-9609-5834A749367C}"/>
              </a:ext>
            </a:extLst>
          </p:cNvPr>
          <p:cNvCxnSpPr>
            <a:cxnSpLocks/>
            <a:stCxn id="9" idx="2"/>
            <a:endCxn id="10" idx="0"/>
          </p:cNvCxnSpPr>
          <p:nvPr/>
        </p:nvCxnSpPr>
        <p:spPr>
          <a:xfrm rot="5400000">
            <a:off x="3152942" y="2089290"/>
            <a:ext cx="622965" cy="2056454"/>
          </a:xfrm>
          <a:prstGeom prst="bentConnector3">
            <a:avLst/>
          </a:prstGeom>
          <a:ln>
            <a:tailEnd type="triangle"/>
          </a:ln>
        </p:spPr>
        <p:style>
          <a:lnRef idx="3">
            <a:schemeClr val="dk1"/>
          </a:lnRef>
          <a:fillRef idx="0">
            <a:schemeClr val="dk1"/>
          </a:fillRef>
          <a:effectRef idx="2">
            <a:schemeClr val="dk1"/>
          </a:effectRef>
          <a:fontRef idx="minor">
            <a:schemeClr val="tx1"/>
          </a:fontRef>
        </p:style>
      </p:cxnSp>
      <p:cxnSp>
        <p:nvCxnSpPr>
          <p:cNvPr id="15" name="Connector: Elbow 14">
            <a:extLst>
              <a:ext uri="{FF2B5EF4-FFF2-40B4-BE49-F238E27FC236}">
                <a16:creationId xmlns:a16="http://schemas.microsoft.com/office/drawing/2014/main" id="{8C0793A3-90A6-B894-1C9F-C1FF66818720}"/>
              </a:ext>
            </a:extLst>
          </p:cNvPr>
          <p:cNvCxnSpPr>
            <a:cxnSpLocks/>
            <a:stCxn id="9" idx="2"/>
            <a:endCxn id="11" idx="0"/>
          </p:cNvCxnSpPr>
          <p:nvPr/>
        </p:nvCxnSpPr>
        <p:spPr>
          <a:xfrm rot="16200000" flipH="1">
            <a:off x="5429604" y="1869082"/>
            <a:ext cx="622965" cy="2496870"/>
          </a:xfrm>
          <a:prstGeom prst="bentConnector3">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8948846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0F2A26-05A9-BD8A-F9A3-A7C765F3DA87}"/>
              </a:ext>
            </a:extLst>
          </p:cNvPr>
          <p:cNvSpPr>
            <a:spLocks noGrp="1"/>
          </p:cNvSpPr>
          <p:nvPr>
            <p:ph type="title"/>
          </p:nvPr>
        </p:nvSpPr>
        <p:spPr/>
        <p:txBody>
          <a:bodyPr/>
          <a:lstStyle/>
          <a:p>
            <a:r>
              <a:rPr lang="en-US" sz="3600" spc="-100" dirty="0">
                <a:solidFill>
                  <a:schemeClr val="accent5"/>
                </a:solidFill>
                <a:latin typeface="Times New Roman" panose="02020603050405020304" pitchFamily="18" charset="0"/>
                <a:cs typeface="Times New Roman" panose="02020603050405020304" pitchFamily="18" charset="0"/>
              </a:rPr>
              <a:t>Sampling design: Judgmental Sampling</a:t>
            </a:r>
          </a:p>
        </p:txBody>
      </p:sp>
      <p:sp>
        <p:nvSpPr>
          <p:cNvPr id="3" name="Content Placeholder 2">
            <a:extLst>
              <a:ext uri="{FF2B5EF4-FFF2-40B4-BE49-F238E27FC236}">
                <a16:creationId xmlns:a16="http://schemas.microsoft.com/office/drawing/2014/main" id="{C9BA8999-E8EE-7053-1B36-CF0FAEF83F16}"/>
              </a:ext>
            </a:extLst>
          </p:cNvPr>
          <p:cNvSpPr>
            <a:spLocks noGrp="1"/>
          </p:cNvSpPr>
          <p:nvPr>
            <p:ph idx="1"/>
          </p:nvPr>
        </p:nvSpPr>
        <p:spPr/>
        <p:txBody>
          <a:bodyPr>
            <a:normAutofit/>
          </a:bodyPr>
          <a:lstStyle/>
          <a:p>
            <a:pPr>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Definition</a:t>
            </a:r>
            <a:r>
              <a:rPr lang="en-US" dirty="0">
                <a:latin typeface="Times New Roman" panose="02020603050405020304" pitchFamily="18" charset="0"/>
                <a:cs typeface="Times New Roman" panose="02020603050405020304" pitchFamily="18" charset="0"/>
              </a:rPr>
              <a:t>: Selection of sampling units (number, location, timing) based on the researcher's judgment rather than random or systematic methods.</a:t>
            </a:r>
          </a:p>
          <a:p>
            <a:pPr>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lvl="1"/>
            <a:r>
              <a:rPr lang="en-US" b="1" dirty="0">
                <a:latin typeface="Times New Roman" panose="02020603050405020304" pitchFamily="18" charset="0"/>
                <a:cs typeface="Times New Roman" panose="02020603050405020304" pitchFamily="18" charset="0"/>
              </a:rPr>
              <a:t>Limitations</a:t>
            </a:r>
            <a:r>
              <a:rPr lang="en-US" dirty="0">
                <a:latin typeface="Times New Roman" panose="02020603050405020304" pitchFamily="18" charset="0"/>
                <a:cs typeface="Times New Roman" panose="02020603050405020304" pitchFamily="18" charset="0"/>
              </a:rPr>
              <a:t>: Conclusions are limited by the accuracy and validity of the researcher's judgment. Probabilistic statements about parameters are not possible.</a:t>
            </a:r>
          </a:p>
          <a:p>
            <a:pPr lvl="1"/>
            <a:endParaRPr lang="en-US" dirty="0">
              <a:latin typeface="Times New Roman" panose="02020603050405020304" pitchFamily="18" charset="0"/>
              <a:cs typeface="Times New Roman" panose="02020603050405020304" pitchFamily="18" charset="0"/>
            </a:endParaRPr>
          </a:p>
          <a:p>
            <a:pPr lvl="1"/>
            <a:r>
              <a:rPr lang="en-US" b="1" dirty="0">
                <a:latin typeface="Times New Roman" panose="02020603050405020304" pitchFamily="18" charset="0"/>
                <a:cs typeface="Times New Roman" panose="02020603050405020304" pitchFamily="18" charset="0"/>
              </a:rPr>
              <a:t>Appropriate Use</a:t>
            </a:r>
            <a:r>
              <a:rPr lang="en-US" dirty="0">
                <a:latin typeface="Times New Roman" panose="02020603050405020304" pitchFamily="18" charset="0"/>
                <a:cs typeface="Times New Roman" panose="02020603050405020304" pitchFamily="18" charset="0"/>
              </a:rPr>
              <a:t>:</a:t>
            </a:r>
          </a:p>
          <a:p>
            <a:pPr lvl="1"/>
            <a:r>
              <a:rPr lang="en-US" b="1" dirty="0">
                <a:latin typeface="Times New Roman" panose="02020603050405020304" pitchFamily="18" charset="0"/>
                <a:cs typeface="Times New Roman" panose="02020603050405020304" pitchFamily="18" charset="0"/>
              </a:rPr>
              <a:t>Descriptive Studies</a:t>
            </a:r>
            <a:r>
              <a:rPr lang="en-US" dirty="0">
                <a:latin typeface="Times New Roman" panose="02020603050405020304" pitchFamily="18" charset="0"/>
                <a:cs typeface="Times New Roman" panose="02020603050405020304" pitchFamily="18" charset="0"/>
              </a:rPr>
              <a:t>: To explore or describe phenomena where random sampling is impractical.</a:t>
            </a:r>
          </a:p>
          <a:p>
            <a:pPr lvl="1"/>
            <a:r>
              <a:rPr lang="en-US" b="1" dirty="0">
                <a:latin typeface="Times New Roman" panose="02020603050405020304" pitchFamily="18" charset="0"/>
                <a:cs typeface="Times New Roman" panose="02020603050405020304" pitchFamily="18" charset="0"/>
              </a:rPr>
              <a:t>Pilot Studies</a:t>
            </a:r>
            <a:r>
              <a:rPr lang="en-US" dirty="0">
                <a:latin typeface="Times New Roman" panose="02020603050405020304" pitchFamily="18" charset="0"/>
                <a:cs typeface="Times New Roman" panose="02020603050405020304" pitchFamily="18" charset="0"/>
              </a:rPr>
              <a:t>: To test methods or gather initial insights.</a:t>
            </a:r>
          </a:p>
          <a:p>
            <a:pPr lvl="1"/>
            <a:r>
              <a:rPr lang="en-US" b="1" dirty="0">
                <a:latin typeface="Times New Roman" panose="02020603050405020304" pitchFamily="18" charset="0"/>
                <a:cs typeface="Times New Roman" panose="02020603050405020304" pitchFamily="18" charset="0"/>
              </a:rPr>
              <a:t>Emergency Response</a:t>
            </a:r>
            <a:r>
              <a:rPr lang="en-US" dirty="0">
                <a:latin typeface="Times New Roman" panose="02020603050405020304" pitchFamily="18" charset="0"/>
                <a:cs typeface="Times New Roman" panose="02020603050405020304" pitchFamily="18" charset="0"/>
              </a:rPr>
              <a:t>: For immediate data collection when quick decisions are needed.</a:t>
            </a:r>
          </a:p>
          <a:p>
            <a:endParaRPr lang="en-US" dirty="0"/>
          </a:p>
          <a:p>
            <a:endParaRPr lang="en-US" dirty="0"/>
          </a:p>
          <a:p>
            <a:endParaRPr lang="en-US" dirty="0"/>
          </a:p>
        </p:txBody>
      </p:sp>
    </p:spTree>
    <p:extLst>
      <p:ext uri="{BB962C8B-B14F-4D97-AF65-F5344CB8AC3E}">
        <p14:creationId xmlns:p14="http://schemas.microsoft.com/office/powerpoint/2010/main" val="31889038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6B301D-D2B8-739B-DB5E-3F79B4DB5ECE}"/>
              </a:ext>
            </a:extLst>
          </p:cNvPr>
          <p:cNvSpPr>
            <a:spLocks noGrp="1"/>
          </p:cNvSpPr>
          <p:nvPr>
            <p:ph type="title"/>
          </p:nvPr>
        </p:nvSpPr>
        <p:spPr/>
        <p:txBody>
          <a:bodyPr/>
          <a:lstStyle/>
          <a:p>
            <a:r>
              <a:rPr lang="en-US" sz="3200" spc="-100" dirty="0">
                <a:solidFill>
                  <a:schemeClr val="accent5"/>
                </a:solidFill>
                <a:latin typeface="Times New Roman" panose="02020603050405020304" pitchFamily="18" charset="0"/>
                <a:cs typeface="Times New Roman" panose="02020603050405020304" pitchFamily="18" charset="0"/>
              </a:rPr>
              <a:t>Sampling design: </a:t>
            </a:r>
            <a:br>
              <a:rPr lang="en-US" sz="3200" spc="-100" dirty="0">
                <a:solidFill>
                  <a:schemeClr val="accent5"/>
                </a:solidFill>
                <a:latin typeface="Times New Roman" panose="02020603050405020304" pitchFamily="18" charset="0"/>
                <a:cs typeface="Times New Roman" panose="02020603050405020304" pitchFamily="18" charset="0"/>
              </a:rPr>
            </a:br>
            <a:r>
              <a:rPr lang="en-US" sz="3200" spc="-100" dirty="0">
                <a:solidFill>
                  <a:schemeClr val="accent5"/>
                </a:solidFill>
                <a:latin typeface="Times New Roman" panose="02020603050405020304" pitchFamily="18" charset="0"/>
                <a:cs typeface="Times New Roman" panose="02020603050405020304" pitchFamily="18" charset="0"/>
              </a:rPr>
              <a:t>Judgmental Sampling</a:t>
            </a:r>
            <a:endParaRPr lang="en-US" dirty="0"/>
          </a:p>
        </p:txBody>
      </p:sp>
      <p:sp>
        <p:nvSpPr>
          <p:cNvPr id="3" name="Content Placeholder 2">
            <a:extLst>
              <a:ext uri="{FF2B5EF4-FFF2-40B4-BE49-F238E27FC236}">
                <a16:creationId xmlns:a16="http://schemas.microsoft.com/office/drawing/2014/main" id="{D3131117-8002-EF9E-64CA-8828D4DEFF1D}"/>
              </a:ext>
            </a:extLst>
          </p:cNvPr>
          <p:cNvSpPr>
            <a:spLocks noGrp="1"/>
          </p:cNvSpPr>
          <p:nvPr>
            <p:ph idx="1"/>
          </p:nvPr>
        </p:nvSpPr>
        <p:spPr/>
        <p:txBody>
          <a:bodyPr/>
          <a:lstStyle/>
          <a:p>
            <a:r>
              <a:rPr lang="en-US" dirty="0">
                <a:latin typeface="Times New Roman" panose="02020603050405020304" pitchFamily="18" charset="0"/>
                <a:cs typeface="Times New Roman" panose="02020603050405020304" pitchFamily="18" charset="0"/>
              </a:rPr>
              <a:t>You are monitoring the wolf population in Yellowstone and need to quickly estimate breeding success to determine if further monitoring is necessary. You have time to assess 3 of your packs.</a:t>
            </a:r>
          </a:p>
          <a:p>
            <a:endParaRPr lang="en-US" dirty="0">
              <a:latin typeface="Times New Roman" panose="02020603050405020304" pitchFamily="18" charset="0"/>
              <a:cs typeface="Times New Roman" panose="02020603050405020304" pitchFamily="18" charset="0"/>
            </a:endParaRPr>
          </a:p>
          <a:p>
            <a:pPr lvl="1"/>
            <a:r>
              <a:rPr lang="en-US" b="1" dirty="0">
                <a:latin typeface="Times New Roman" panose="02020603050405020304" pitchFamily="18" charset="0"/>
                <a:cs typeface="Times New Roman" panose="02020603050405020304" pitchFamily="18" charset="0"/>
              </a:rPr>
              <a:t>Random Sampling</a:t>
            </a:r>
            <a:r>
              <a:rPr lang="en-US" dirty="0">
                <a:latin typeface="Times New Roman" panose="02020603050405020304" pitchFamily="18" charset="0"/>
                <a:cs typeface="Times New Roman" panose="02020603050405020304" pitchFamily="18" charset="0"/>
              </a:rPr>
              <a:t>: Of the 10 packs in the park, you randomly select 3 to visit.</a:t>
            </a:r>
          </a:p>
          <a:p>
            <a:pPr lvl="1"/>
            <a:r>
              <a:rPr lang="en-US" b="1" dirty="0">
                <a:latin typeface="Times New Roman" panose="02020603050405020304" pitchFamily="18" charset="0"/>
                <a:cs typeface="Times New Roman" panose="02020603050405020304" pitchFamily="18" charset="0"/>
              </a:rPr>
              <a:t>Judgmental Sampling (Vulnerable Packs): </a:t>
            </a:r>
            <a:r>
              <a:rPr lang="en-US" dirty="0">
                <a:latin typeface="Times New Roman" panose="02020603050405020304" pitchFamily="18" charset="0"/>
                <a:cs typeface="Times New Roman" panose="02020603050405020304" pitchFamily="18" charset="0"/>
              </a:rPr>
              <a:t>You visit the dens of the most vulnerable packs within the park’s borders to assess litter size.</a:t>
            </a:r>
          </a:p>
          <a:p>
            <a:pPr lvl="1"/>
            <a:endParaRPr lang="en-US" dirty="0">
              <a:latin typeface="Times New Roman" panose="02020603050405020304" pitchFamily="18" charset="0"/>
              <a:cs typeface="Times New Roman" panose="02020603050405020304" pitchFamily="18" charset="0"/>
            </a:endParaRPr>
          </a:p>
          <a:p>
            <a:pPr lvl="1"/>
            <a:r>
              <a:rPr lang="en-US" b="1" dirty="0">
                <a:latin typeface="Times New Roman" panose="02020603050405020304" pitchFamily="18" charset="0"/>
                <a:cs typeface="Times New Roman" panose="02020603050405020304" pitchFamily="18" charset="0"/>
              </a:rPr>
              <a:t>Judgmental Sampling (Least Impacted Packs): </a:t>
            </a:r>
            <a:r>
              <a:rPr lang="en-US" dirty="0">
                <a:latin typeface="Times New Roman" panose="02020603050405020304" pitchFamily="18" charset="0"/>
                <a:cs typeface="Times New Roman" panose="02020603050405020304" pitchFamily="18" charset="0"/>
              </a:rPr>
              <a:t>You visit the dens of the packs that you know are least impacted by your intrusion to assess litter size.</a:t>
            </a:r>
          </a:p>
        </p:txBody>
      </p:sp>
      <p:pic>
        <p:nvPicPr>
          <p:cNvPr id="4" name="Picture 3">
            <a:extLst>
              <a:ext uri="{FF2B5EF4-FFF2-40B4-BE49-F238E27FC236}">
                <a16:creationId xmlns:a16="http://schemas.microsoft.com/office/drawing/2014/main" id="{B7DB470D-D221-4341-22FD-BA9E55BECB4D}"/>
              </a:ext>
            </a:extLst>
          </p:cNvPr>
          <p:cNvPicPr>
            <a:picLocks noChangeAspect="1"/>
          </p:cNvPicPr>
          <p:nvPr/>
        </p:nvPicPr>
        <p:blipFill>
          <a:blip r:embed="rId2"/>
          <a:stretch>
            <a:fillRect/>
          </a:stretch>
        </p:blipFill>
        <p:spPr>
          <a:xfrm>
            <a:off x="6172200" y="-1"/>
            <a:ext cx="2946399" cy="1657349"/>
          </a:xfrm>
          <a:prstGeom prst="rect">
            <a:avLst/>
          </a:prstGeom>
        </p:spPr>
      </p:pic>
    </p:spTree>
    <p:extLst>
      <p:ext uri="{BB962C8B-B14F-4D97-AF65-F5344CB8AC3E}">
        <p14:creationId xmlns:p14="http://schemas.microsoft.com/office/powerpoint/2010/main" val="19243705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6B301D-D2B8-739B-DB5E-3F79B4DB5ECE}"/>
              </a:ext>
            </a:extLst>
          </p:cNvPr>
          <p:cNvSpPr>
            <a:spLocks noGrp="1"/>
          </p:cNvSpPr>
          <p:nvPr>
            <p:ph type="title"/>
          </p:nvPr>
        </p:nvSpPr>
        <p:spPr/>
        <p:txBody>
          <a:bodyPr/>
          <a:lstStyle/>
          <a:p>
            <a:r>
              <a:rPr lang="en-US" sz="3200" spc="-100" dirty="0">
                <a:solidFill>
                  <a:schemeClr val="accent5"/>
                </a:solidFill>
                <a:latin typeface="Times New Roman" panose="02020603050405020304" pitchFamily="18" charset="0"/>
                <a:cs typeface="Times New Roman" panose="02020603050405020304" pitchFamily="18" charset="0"/>
              </a:rPr>
              <a:t>Sampling design: </a:t>
            </a:r>
            <a:br>
              <a:rPr lang="en-US" sz="3200" spc="-100" dirty="0">
                <a:solidFill>
                  <a:schemeClr val="accent5"/>
                </a:solidFill>
                <a:latin typeface="Times New Roman" panose="02020603050405020304" pitchFamily="18" charset="0"/>
                <a:cs typeface="Times New Roman" panose="02020603050405020304" pitchFamily="18" charset="0"/>
              </a:rPr>
            </a:br>
            <a:r>
              <a:rPr lang="en-US" sz="3200" spc="-100" dirty="0">
                <a:solidFill>
                  <a:schemeClr val="accent5"/>
                </a:solidFill>
                <a:latin typeface="Times New Roman" panose="02020603050405020304" pitchFamily="18" charset="0"/>
                <a:cs typeface="Times New Roman" panose="02020603050405020304" pitchFamily="18" charset="0"/>
              </a:rPr>
              <a:t>Judgmental Sampling</a:t>
            </a:r>
            <a:endParaRPr lang="en-US" dirty="0"/>
          </a:p>
        </p:txBody>
      </p:sp>
      <p:sp>
        <p:nvSpPr>
          <p:cNvPr id="3" name="Content Placeholder 2">
            <a:extLst>
              <a:ext uri="{FF2B5EF4-FFF2-40B4-BE49-F238E27FC236}">
                <a16:creationId xmlns:a16="http://schemas.microsoft.com/office/drawing/2014/main" id="{D3131117-8002-EF9E-64CA-8828D4DEFF1D}"/>
              </a:ext>
            </a:extLst>
          </p:cNvPr>
          <p:cNvSpPr>
            <a:spLocks noGrp="1"/>
          </p:cNvSpPr>
          <p:nvPr>
            <p:ph idx="1"/>
          </p:nvPr>
        </p:nvSpPr>
        <p:spPr/>
        <p:txBody>
          <a:bodyPr/>
          <a:lstStyle/>
          <a:p>
            <a:r>
              <a:rPr lang="en-US" dirty="0">
                <a:latin typeface="Times New Roman" panose="02020603050405020304" pitchFamily="18" charset="0"/>
                <a:cs typeface="Times New Roman" panose="02020603050405020304" pitchFamily="18" charset="0"/>
              </a:rPr>
              <a:t>You are monitoring water quality in Lake Champlain but have time to collect only 10 samples at regular intervals.</a:t>
            </a:r>
          </a:p>
          <a:p>
            <a:endParaRPr lang="en-US" dirty="0">
              <a:latin typeface="Times New Roman" panose="02020603050405020304" pitchFamily="18" charset="0"/>
              <a:cs typeface="Times New Roman" panose="02020603050405020304" pitchFamily="18" charset="0"/>
            </a:endParaRPr>
          </a:p>
          <a:p>
            <a:pPr lvl="1"/>
            <a:r>
              <a:rPr lang="en-US" b="1" dirty="0">
                <a:latin typeface="Times New Roman" panose="02020603050405020304" pitchFamily="18" charset="0"/>
                <a:cs typeface="Times New Roman" panose="02020603050405020304" pitchFamily="18" charset="0"/>
              </a:rPr>
              <a:t>Random Sampling</a:t>
            </a:r>
            <a:r>
              <a:rPr lang="en-US" dirty="0">
                <a:latin typeface="Times New Roman" panose="02020603050405020304" pitchFamily="18" charset="0"/>
                <a:cs typeface="Times New Roman" panose="02020603050405020304" pitchFamily="18" charset="0"/>
              </a:rPr>
              <a:t>: Use GPS to randomly select 10 points around the Lake Champlain waterfront.</a:t>
            </a:r>
          </a:p>
          <a:p>
            <a:pPr lvl="1"/>
            <a:endParaRPr lang="en-US" dirty="0">
              <a:latin typeface="Times New Roman" panose="02020603050405020304" pitchFamily="18" charset="0"/>
              <a:cs typeface="Times New Roman" panose="02020603050405020304" pitchFamily="18" charset="0"/>
            </a:endParaRPr>
          </a:p>
          <a:p>
            <a:pPr lvl="1"/>
            <a:r>
              <a:rPr lang="en-US" b="1" dirty="0">
                <a:latin typeface="Times New Roman" panose="02020603050405020304" pitchFamily="18" charset="0"/>
                <a:cs typeface="Times New Roman" panose="02020603050405020304" pitchFamily="18" charset="0"/>
              </a:rPr>
              <a:t>Judgmental Sampling</a:t>
            </a:r>
            <a:r>
              <a:rPr lang="en-US" dirty="0">
                <a:latin typeface="Times New Roman" panose="02020603050405020304" pitchFamily="18" charset="0"/>
                <a:cs typeface="Times New Roman" panose="02020603050405020304" pitchFamily="18" charset="0"/>
              </a:rPr>
              <a:t>: Collect samples from 10 key locations where pollution loads are highest (e.g., near sewage plants, stormwater drains, or areas with agricultural runoff).</a:t>
            </a:r>
          </a:p>
        </p:txBody>
      </p:sp>
      <p:pic>
        <p:nvPicPr>
          <p:cNvPr id="1026" name="Picture 2" descr="Combined sewage overflows a chronic problem for Lake St. Clair">
            <a:extLst>
              <a:ext uri="{FF2B5EF4-FFF2-40B4-BE49-F238E27FC236}">
                <a16:creationId xmlns:a16="http://schemas.microsoft.com/office/drawing/2014/main" id="{93289E94-BB16-94A7-1B86-919ACEBA0F0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72200" y="-23811"/>
            <a:ext cx="2971800" cy="16716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73323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0F2A26-05A9-BD8A-F9A3-A7C765F3DA87}"/>
              </a:ext>
            </a:extLst>
          </p:cNvPr>
          <p:cNvSpPr>
            <a:spLocks noGrp="1"/>
          </p:cNvSpPr>
          <p:nvPr>
            <p:ph type="title"/>
          </p:nvPr>
        </p:nvSpPr>
        <p:spPr/>
        <p:txBody>
          <a:bodyPr/>
          <a:lstStyle/>
          <a:p>
            <a:r>
              <a:rPr lang="en-US" sz="3600" spc="-100" dirty="0">
                <a:solidFill>
                  <a:schemeClr val="accent5"/>
                </a:solidFill>
                <a:latin typeface="Times New Roman" panose="02020603050405020304" pitchFamily="18" charset="0"/>
                <a:cs typeface="Times New Roman" panose="02020603050405020304" pitchFamily="18" charset="0"/>
              </a:rPr>
              <a:t>Sampling design</a:t>
            </a:r>
          </a:p>
        </p:txBody>
      </p:sp>
      <p:sp>
        <p:nvSpPr>
          <p:cNvPr id="9" name="TextBox 8">
            <a:extLst>
              <a:ext uri="{FF2B5EF4-FFF2-40B4-BE49-F238E27FC236}">
                <a16:creationId xmlns:a16="http://schemas.microsoft.com/office/drawing/2014/main" id="{C5F7B797-F914-9F6F-9722-8CDC27349921}"/>
              </a:ext>
            </a:extLst>
          </p:cNvPr>
          <p:cNvSpPr txBox="1"/>
          <p:nvPr/>
        </p:nvSpPr>
        <p:spPr>
          <a:xfrm>
            <a:off x="3115511" y="2344370"/>
            <a:ext cx="2754280" cy="461665"/>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Sampling techniques</a:t>
            </a:r>
          </a:p>
        </p:txBody>
      </p:sp>
      <p:sp>
        <p:nvSpPr>
          <p:cNvPr id="10" name="TextBox 9">
            <a:extLst>
              <a:ext uri="{FF2B5EF4-FFF2-40B4-BE49-F238E27FC236}">
                <a16:creationId xmlns:a16="http://schemas.microsoft.com/office/drawing/2014/main" id="{D01B62B9-2DBD-2147-35BA-A73FFDBB9CEB}"/>
              </a:ext>
            </a:extLst>
          </p:cNvPr>
          <p:cNvSpPr txBox="1"/>
          <p:nvPr/>
        </p:nvSpPr>
        <p:spPr>
          <a:xfrm>
            <a:off x="628650" y="3429000"/>
            <a:ext cx="3615093" cy="1107996"/>
          </a:xfrm>
          <a:prstGeom prst="rect">
            <a:avLst/>
          </a:prstGeom>
          <a:noFill/>
        </p:spPr>
        <p:txBody>
          <a:bodyPr wrap="square" rtlCol="0">
            <a:spAutoFit/>
          </a:bodyPr>
          <a:lstStyle/>
          <a:p>
            <a:r>
              <a:rPr lang="en-US" sz="2200" b="1" dirty="0">
                <a:solidFill>
                  <a:schemeClr val="bg1">
                    <a:lumMod val="50000"/>
                  </a:schemeClr>
                </a:solidFill>
                <a:latin typeface="Times New Roman" panose="02020603050405020304" pitchFamily="18" charset="0"/>
                <a:cs typeface="Times New Roman" panose="02020603050405020304" pitchFamily="18" charset="0"/>
              </a:rPr>
              <a:t>Non-Probability sampling.</a:t>
            </a:r>
          </a:p>
          <a:p>
            <a:pPr marL="292100" lvl="1" indent="-177800">
              <a:buFont typeface="Arial" panose="020B0604020202020204" pitchFamily="34" charset="0"/>
              <a:buChar char="•"/>
            </a:pPr>
            <a:r>
              <a:rPr lang="en-US" sz="2000" dirty="0">
                <a:solidFill>
                  <a:schemeClr val="bg1">
                    <a:lumMod val="50000"/>
                  </a:schemeClr>
                </a:solidFill>
                <a:latin typeface="Times New Roman" panose="02020603050405020304" pitchFamily="18" charset="0"/>
                <a:cs typeface="Times New Roman" panose="02020603050405020304" pitchFamily="18" charset="0"/>
              </a:rPr>
              <a:t>Judgmental </a:t>
            </a:r>
          </a:p>
          <a:p>
            <a:endParaRPr lang="en-US" dirty="0"/>
          </a:p>
        </p:txBody>
      </p:sp>
      <p:sp>
        <p:nvSpPr>
          <p:cNvPr id="11" name="TextBox 10">
            <a:extLst>
              <a:ext uri="{FF2B5EF4-FFF2-40B4-BE49-F238E27FC236}">
                <a16:creationId xmlns:a16="http://schemas.microsoft.com/office/drawing/2014/main" id="{3EFB36F7-7C33-09DF-CA38-072B0A9688B1}"/>
              </a:ext>
            </a:extLst>
          </p:cNvPr>
          <p:cNvSpPr txBox="1"/>
          <p:nvPr/>
        </p:nvSpPr>
        <p:spPr>
          <a:xfrm>
            <a:off x="5063642" y="3429000"/>
            <a:ext cx="3851758" cy="2339102"/>
          </a:xfrm>
          <a:prstGeom prst="rect">
            <a:avLst/>
          </a:prstGeom>
          <a:noFill/>
        </p:spPr>
        <p:txBody>
          <a:bodyPr wrap="square" rtlCol="0">
            <a:spAutoFit/>
          </a:bodyPr>
          <a:lstStyle/>
          <a:p>
            <a:r>
              <a:rPr lang="en-US" sz="2200" b="1" dirty="0">
                <a:latin typeface="Times New Roman" panose="02020603050405020304" pitchFamily="18" charset="0"/>
                <a:cs typeface="Times New Roman" panose="02020603050405020304" pitchFamily="18" charset="0"/>
              </a:rPr>
              <a:t>Probability sampling.</a:t>
            </a:r>
          </a:p>
          <a:p>
            <a:pPr marL="292100" lvl="1" indent="-2286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Simple random</a:t>
            </a:r>
          </a:p>
          <a:p>
            <a:pPr marL="292100" lvl="1" indent="-2286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Stratified random</a:t>
            </a:r>
          </a:p>
          <a:p>
            <a:pPr marL="292100" lvl="1" indent="-2286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Systematic and Grid Sampling</a:t>
            </a:r>
          </a:p>
          <a:p>
            <a:pPr marL="292100" lvl="1" indent="-2286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Adaptive Cluster Sampling</a:t>
            </a:r>
          </a:p>
          <a:p>
            <a:pPr marL="292100" lvl="1" indent="-2286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Ranked Set Sampling</a:t>
            </a:r>
          </a:p>
          <a:p>
            <a:endParaRPr lang="en-US" dirty="0"/>
          </a:p>
        </p:txBody>
      </p:sp>
      <p:cxnSp>
        <p:nvCxnSpPr>
          <p:cNvPr id="13" name="Connector: Elbow 12">
            <a:extLst>
              <a:ext uri="{FF2B5EF4-FFF2-40B4-BE49-F238E27FC236}">
                <a16:creationId xmlns:a16="http://schemas.microsoft.com/office/drawing/2014/main" id="{936FB4F5-5416-AE59-9609-5834A749367C}"/>
              </a:ext>
            </a:extLst>
          </p:cNvPr>
          <p:cNvCxnSpPr>
            <a:cxnSpLocks/>
            <a:stCxn id="9" idx="2"/>
            <a:endCxn id="10" idx="0"/>
          </p:cNvCxnSpPr>
          <p:nvPr/>
        </p:nvCxnSpPr>
        <p:spPr>
          <a:xfrm rot="5400000">
            <a:off x="3152942" y="2089290"/>
            <a:ext cx="622965" cy="2056454"/>
          </a:xfrm>
          <a:prstGeom prst="bentConnector3">
            <a:avLst/>
          </a:prstGeom>
          <a:ln>
            <a:tailEnd type="triangle"/>
          </a:ln>
        </p:spPr>
        <p:style>
          <a:lnRef idx="3">
            <a:schemeClr val="dk1"/>
          </a:lnRef>
          <a:fillRef idx="0">
            <a:schemeClr val="dk1"/>
          </a:fillRef>
          <a:effectRef idx="2">
            <a:schemeClr val="dk1"/>
          </a:effectRef>
          <a:fontRef idx="minor">
            <a:schemeClr val="tx1"/>
          </a:fontRef>
        </p:style>
      </p:cxnSp>
      <p:cxnSp>
        <p:nvCxnSpPr>
          <p:cNvPr id="15" name="Connector: Elbow 14">
            <a:extLst>
              <a:ext uri="{FF2B5EF4-FFF2-40B4-BE49-F238E27FC236}">
                <a16:creationId xmlns:a16="http://schemas.microsoft.com/office/drawing/2014/main" id="{8C0793A3-90A6-B894-1C9F-C1FF66818720}"/>
              </a:ext>
            </a:extLst>
          </p:cNvPr>
          <p:cNvCxnSpPr>
            <a:cxnSpLocks/>
            <a:stCxn id="9" idx="2"/>
            <a:endCxn id="11" idx="0"/>
          </p:cNvCxnSpPr>
          <p:nvPr/>
        </p:nvCxnSpPr>
        <p:spPr>
          <a:xfrm rot="16200000" flipH="1">
            <a:off x="5429604" y="1869082"/>
            <a:ext cx="622965" cy="2496870"/>
          </a:xfrm>
          <a:prstGeom prst="bentConnector3">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394974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6B301D-D2B8-739B-DB5E-3F79B4DB5ECE}"/>
              </a:ext>
            </a:extLst>
          </p:cNvPr>
          <p:cNvSpPr>
            <a:spLocks noGrp="1"/>
          </p:cNvSpPr>
          <p:nvPr>
            <p:ph type="title"/>
          </p:nvPr>
        </p:nvSpPr>
        <p:spPr/>
        <p:txBody>
          <a:bodyPr/>
          <a:lstStyle/>
          <a:p>
            <a:r>
              <a:rPr lang="en-US" sz="3200" spc="-100" dirty="0">
                <a:solidFill>
                  <a:schemeClr val="accent5"/>
                </a:solidFill>
                <a:latin typeface="Times New Roman" panose="02020603050405020304" pitchFamily="18" charset="0"/>
                <a:cs typeface="Times New Roman" panose="02020603050405020304" pitchFamily="18" charset="0"/>
              </a:rPr>
              <a:t>Sampling design: </a:t>
            </a:r>
            <a:r>
              <a:rPr lang="en-US" sz="2800" spc="-100" dirty="0">
                <a:solidFill>
                  <a:schemeClr val="accent5"/>
                </a:solidFill>
                <a:latin typeface="Times New Roman" panose="02020603050405020304" pitchFamily="18" charset="0"/>
                <a:cs typeface="Times New Roman" panose="02020603050405020304" pitchFamily="18" charset="0"/>
              </a:rPr>
              <a:t>Random sampling (Probability-based sampling design)</a:t>
            </a:r>
            <a:endParaRPr lang="en-US" dirty="0"/>
          </a:p>
        </p:txBody>
      </p:sp>
      <p:sp>
        <p:nvSpPr>
          <p:cNvPr id="3" name="Content Placeholder 2">
            <a:extLst>
              <a:ext uri="{FF2B5EF4-FFF2-40B4-BE49-F238E27FC236}">
                <a16:creationId xmlns:a16="http://schemas.microsoft.com/office/drawing/2014/main" id="{D3131117-8002-EF9E-64CA-8828D4DEFF1D}"/>
              </a:ext>
            </a:extLst>
          </p:cNvPr>
          <p:cNvSpPr>
            <a:spLocks noGrp="1"/>
          </p:cNvSpPr>
          <p:nvPr>
            <p:ph idx="1"/>
          </p:nvPr>
        </p:nvSpPr>
        <p:spPr/>
        <p:txBody>
          <a:bodyPr>
            <a:normAutofit/>
          </a:bodyPr>
          <a:lstStyle/>
          <a:p>
            <a:r>
              <a:rPr lang="en-US" b="1" dirty="0">
                <a:latin typeface="Times New Roman" panose="02020603050405020304" pitchFamily="18" charset="0"/>
                <a:cs typeface="Times New Roman" panose="02020603050405020304" pitchFamily="18" charset="0"/>
              </a:rPr>
              <a:t>Definition: </a:t>
            </a:r>
            <a:r>
              <a:rPr lang="en-US" dirty="0">
                <a:latin typeface="Times New Roman" panose="02020603050405020304" pitchFamily="18" charset="0"/>
                <a:cs typeface="Times New Roman" panose="02020603050405020304" pitchFamily="18" charset="0"/>
              </a:rPr>
              <a:t>Applies sampling theory with random selection, giving each member of the population an equal chance of being selected.</a:t>
            </a:r>
          </a:p>
          <a:p>
            <a:endParaRPr lang="en-US"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Benefits</a:t>
            </a:r>
            <a:r>
              <a:rPr lang="en-US" dirty="0">
                <a:latin typeface="Times New Roman" panose="02020603050405020304" pitchFamily="18" charset="0"/>
                <a:cs typeface="Times New Roman" panose="02020603050405020304" pitchFamily="18" charset="0"/>
              </a:rPr>
              <a:t>:</a:t>
            </a:r>
          </a:p>
          <a:p>
            <a:pPr lvl="1"/>
            <a:r>
              <a:rPr lang="en-US" dirty="0">
                <a:latin typeface="Times New Roman" panose="02020603050405020304" pitchFamily="18" charset="0"/>
                <a:cs typeface="Times New Roman" panose="02020603050405020304" pitchFamily="18" charset="0"/>
              </a:rPr>
              <a:t>Provides statistically unbiased estimates of the mean and variability of the larger population.</a:t>
            </a:r>
          </a:p>
          <a:p>
            <a:pPr lvl="1"/>
            <a:r>
              <a:rPr lang="en-US" dirty="0">
                <a:latin typeface="Times New Roman" panose="02020603050405020304" pitchFamily="18" charset="0"/>
                <a:cs typeface="Times New Roman" panose="02020603050405020304" pitchFamily="18" charset="0"/>
              </a:rPr>
              <a:t>Enables probabilistic statements about parameters, supporting conclusions with confidence levels.</a:t>
            </a:r>
          </a:p>
          <a:p>
            <a:pPr lvl="1"/>
            <a:r>
              <a:rPr lang="en-US" dirty="0">
                <a:latin typeface="Times New Roman" panose="02020603050405020304" pitchFamily="18" charset="0"/>
                <a:cs typeface="Times New Roman" panose="02020603050405020304" pitchFamily="18" charset="0"/>
              </a:rPr>
              <a:t>Allows for statistical inference.</a:t>
            </a:r>
          </a:p>
          <a:p>
            <a:pPr lvl="1"/>
            <a:endParaRPr lang="en-US"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Applications</a:t>
            </a:r>
            <a:r>
              <a:rPr lang="en-US" dirty="0">
                <a:latin typeface="Times New Roman" panose="02020603050405020304" pitchFamily="18" charset="0"/>
                <a:cs typeface="Times New Roman" panose="02020603050405020304" pitchFamily="18" charset="0"/>
              </a:rPr>
              <a:t>: Ideal for comparative, experimental, and modeling studies.</a:t>
            </a: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32087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6B301D-D2B8-739B-DB5E-3F79B4DB5ECE}"/>
              </a:ext>
            </a:extLst>
          </p:cNvPr>
          <p:cNvSpPr>
            <a:spLocks noGrp="1"/>
          </p:cNvSpPr>
          <p:nvPr>
            <p:ph type="title"/>
          </p:nvPr>
        </p:nvSpPr>
        <p:spPr/>
        <p:txBody>
          <a:bodyPr/>
          <a:lstStyle/>
          <a:p>
            <a:r>
              <a:rPr lang="en-US" sz="3600" spc="-100" dirty="0">
                <a:solidFill>
                  <a:schemeClr val="accent5"/>
                </a:solidFill>
                <a:latin typeface="Times New Roman" panose="02020603050405020304" pitchFamily="18" charset="0"/>
                <a:cs typeface="Times New Roman" panose="02020603050405020304" pitchFamily="18" charset="0"/>
              </a:rPr>
              <a:t>Sampling design: </a:t>
            </a:r>
            <a:r>
              <a:rPr lang="en-US" sz="3200" spc="-100" dirty="0">
                <a:solidFill>
                  <a:schemeClr val="accent5"/>
                </a:solidFill>
                <a:latin typeface="Times New Roman" panose="02020603050405020304" pitchFamily="18" charset="0"/>
                <a:cs typeface="Times New Roman" panose="02020603050405020304" pitchFamily="18" charset="0"/>
              </a:rPr>
              <a:t>Random sampling (Probability-based sampling design)</a:t>
            </a:r>
            <a:endParaRPr lang="en-US" dirty="0"/>
          </a:p>
        </p:txBody>
      </p:sp>
      <p:sp>
        <p:nvSpPr>
          <p:cNvPr id="3" name="Content Placeholder 2">
            <a:extLst>
              <a:ext uri="{FF2B5EF4-FFF2-40B4-BE49-F238E27FC236}">
                <a16:creationId xmlns:a16="http://schemas.microsoft.com/office/drawing/2014/main" id="{D3131117-8002-EF9E-64CA-8828D4DEFF1D}"/>
              </a:ext>
            </a:extLst>
          </p:cNvPr>
          <p:cNvSpPr>
            <a:spLocks noGrp="1"/>
          </p:cNvSpPr>
          <p:nvPr>
            <p:ph idx="1"/>
          </p:nvPr>
        </p:nvSpPr>
        <p:spPr/>
        <p:txBody>
          <a:bodyPr>
            <a:normAutofit/>
          </a:bodyPr>
          <a:lstStyle/>
          <a:p>
            <a:r>
              <a:rPr lang="en-US" b="1" dirty="0">
                <a:latin typeface="Times New Roman" panose="02020603050405020304" pitchFamily="18" charset="0"/>
                <a:cs typeface="Times New Roman" panose="02020603050405020304" pitchFamily="18" charset="0"/>
              </a:rPr>
              <a:t>Key Assumption of Probability-Based Design</a:t>
            </a:r>
            <a:r>
              <a:rPr lang="en-US" dirty="0">
                <a:latin typeface="Times New Roman" panose="02020603050405020304" pitchFamily="18" charset="0"/>
                <a:cs typeface="Times New Roman" panose="02020603050405020304" pitchFamily="18" charset="0"/>
              </a:rPr>
              <a:t>: </a:t>
            </a:r>
          </a:p>
          <a:p>
            <a:pPr lvl="1"/>
            <a:r>
              <a:rPr lang="en-US" i="1" dirty="0">
                <a:latin typeface="Times New Roman" panose="02020603050405020304" pitchFamily="18" charset="0"/>
                <a:cs typeface="Times New Roman" panose="02020603050405020304" pitchFamily="18" charset="0"/>
              </a:rPr>
              <a:t>The sample must be representative of the entire population.</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To Achieve This:</a:t>
            </a:r>
          </a:p>
          <a:p>
            <a:pPr lvl="1"/>
            <a:r>
              <a:rPr lang="en-US" dirty="0">
                <a:latin typeface="Times New Roman" panose="02020603050405020304" pitchFamily="18" charset="0"/>
                <a:cs typeface="Times New Roman" panose="02020603050405020304" pitchFamily="18" charset="0"/>
              </a:rPr>
              <a:t>Use random, unbiased sampling methods.</a:t>
            </a:r>
          </a:p>
          <a:p>
            <a:pPr lvl="1"/>
            <a:r>
              <a:rPr lang="en-US" dirty="0">
                <a:latin typeface="Times New Roman" panose="02020603050405020304" pitchFamily="18" charset="0"/>
                <a:cs typeface="Times New Roman" panose="02020603050405020304" pitchFamily="18" charset="0"/>
              </a:rPr>
              <a:t>Collect enough samples to ensure accurate representation.</a:t>
            </a:r>
          </a:p>
          <a:p>
            <a:pPr lvl="1"/>
            <a:r>
              <a:rPr lang="en-US" dirty="0">
                <a:latin typeface="Times New Roman" panose="02020603050405020304" pitchFamily="18" charset="0"/>
                <a:cs typeface="Times New Roman" panose="02020603050405020304" pitchFamily="18" charset="0"/>
              </a:rPr>
              <a:t>Distribute sampling units well across the population.</a:t>
            </a:r>
          </a:p>
          <a:p>
            <a:pPr lvl="1"/>
            <a:r>
              <a:rPr lang="en-US" dirty="0">
                <a:latin typeface="Times New Roman" panose="02020603050405020304" pitchFamily="18" charset="0"/>
                <a:cs typeface="Times New Roman" panose="02020603050405020304" pitchFamily="18" charset="0"/>
              </a:rPr>
              <a:t>Ensure sampling units are independent (no spatial correlation).</a:t>
            </a:r>
          </a:p>
        </p:txBody>
      </p:sp>
    </p:spTree>
    <p:extLst>
      <p:ext uri="{BB962C8B-B14F-4D97-AF65-F5344CB8AC3E}">
        <p14:creationId xmlns:p14="http://schemas.microsoft.com/office/powerpoint/2010/main" val="27797972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8" name="Rectangle 8"/>
          <p:cNvSpPr>
            <a:spLocks noGrp="1" noChangeArrowheads="1"/>
          </p:cNvSpPr>
          <p:nvPr>
            <p:ph type="title"/>
          </p:nvPr>
        </p:nvSpPr>
        <p:spPr>
          <a:xfrm>
            <a:off x="723900" y="438912"/>
            <a:ext cx="7772400" cy="1143000"/>
          </a:xfrm>
        </p:spPr>
        <p:txBody>
          <a:bodyPr>
            <a:normAutofit/>
          </a:bodyPr>
          <a:lstStyle/>
          <a:p>
            <a:pPr fontAlgn="auto">
              <a:spcAft>
                <a:spcPts val="0"/>
              </a:spcAft>
              <a:defRPr/>
            </a:pPr>
            <a:r>
              <a:rPr lang="en-US" sz="3600" dirty="0">
                <a:solidFill>
                  <a:srgbClr val="0070C0"/>
                </a:solidFill>
                <a:latin typeface="Times New Roman" panose="02020603050405020304" pitchFamily="18" charset="0"/>
                <a:cs typeface="Times New Roman" panose="02020603050405020304" pitchFamily="18" charset="0"/>
              </a:rPr>
              <a:t>Why should you care?</a:t>
            </a:r>
          </a:p>
        </p:txBody>
      </p:sp>
      <p:sp>
        <p:nvSpPr>
          <p:cNvPr id="16388" name="Rectangle 9"/>
          <p:cNvSpPr>
            <a:spLocks noGrp="1" noChangeArrowheads="1"/>
          </p:cNvSpPr>
          <p:nvPr>
            <p:ph idx="1"/>
          </p:nvPr>
        </p:nvSpPr>
        <p:spPr>
          <a:xfrm>
            <a:off x="457200" y="1752600"/>
            <a:ext cx="7391400" cy="4572000"/>
          </a:xfrm>
        </p:spPr>
        <p:txBody>
          <a:bodyPr>
            <a:normAutofit/>
          </a:bodyPr>
          <a:lstStyle/>
          <a:p>
            <a:pPr marL="457200" indent="-457200"/>
            <a:r>
              <a:rPr lang="en-US" sz="2400" dirty="0">
                <a:latin typeface="Times New Roman" panose="02020603050405020304" pitchFamily="18" charset="0"/>
                <a:cs typeface="Times New Roman" panose="02020603050405020304" pitchFamily="18" charset="0"/>
              </a:rPr>
              <a:t>Without proper design it is often impossible to get the information you want from data collected.</a:t>
            </a:r>
          </a:p>
          <a:p>
            <a:pPr marL="457200" indent="-457200"/>
            <a:endParaRPr lang="en-US" sz="2400" dirty="0">
              <a:latin typeface="Times New Roman" panose="02020603050405020304" pitchFamily="18" charset="0"/>
              <a:cs typeface="Times New Roman" panose="02020603050405020304" pitchFamily="18" charset="0"/>
            </a:endParaRPr>
          </a:p>
          <a:p>
            <a:pPr marL="457200" indent="-457200"/>
            <a:r>
              <a:rPr lang="en-US" sz="2400" dirty="0">
                <a:latin typeface="Times New Roman" panose="02020603050405020304" pitchFamily="18" charset="0"/>
                <a:cs typeface="Times New Roman" panose="02020603050405020304" pitchFamily="18" charset="0"/>
              </a:rPr>
              <a:t>It will save you and time and money.</a:t>
            </a:r>
          </a:p>
          <a:p>
            <a:pPr marL="457200" indent="-457200"/>
            <a:endParaRPr lang="en-US" sz="2400" dirty="0">
              <a:latin typeface="Times New Roman" panose="02020603050405020304" pitchFamily="18" charset="0"/>
              <a:cs typeface="Times New Roman" panose="02020603050405020304" pitchFamily="18" charset="0"/>
            </a:endParaRPr>
          </a:p>
          <a:p>
            <a:pPr marL="457200" indent="-457200"/>
            <a:r>
              <a:rPr lang="en-US" sz="2400" dirty="0">
                <a:latin typeface="Times New Roman" panose="02020603050405020304" pitchFamily="18" charset="0"/>
                <a:cs typeface="Times New Roman" panose="02020603050405020304" pitchFamily="18" charset="0"/>
              </a:rPr>
              <a:t>Employers know this…. And know they need people who can do it.</a:t>
            </a:r>
          </a:p>
        </p:txBody>
      </p:sp>
      <p:sp>
        <p:nvSpPr>
          <p:cNvPr id="16389" name="Rectangle 2"/>
          <p:cNvSpPr>
            <a:spLocks noChangeArrowheads="1"/>
          </p:cNvSpPr>
          <p:nvPr/>
        </p:nvSpPr>
        <p:spPr bwMode="auto">
          <a:xfrm>
            <a:off x="685800" y="457200"/>
            <a:ext cx="78486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nSpc>
                <a:spcPts val="3900"/>
              </a:lnSpc>
            </a:pPr>
            <a:endParaRPr lang="en-US" sz="3600" b="1">
              <a:solidFill>
                <a:schemeClr val="tx2"/>
              </a:solidFill>
              <a:latin typeface="Arial Narrow" pitchFamily="34" charset="0"/>
            </a:endParaRPr>
          </a:p>
        </p:txBody>
      </p:sp>
      <p:sp>
        <p:nvSpPr>
          <p:cNvPr id="16390" name="Rectangle 3"/>
          <p:cNvSpPr>
            <a:spLocks noChangeArrowheads="1"/>
          </p:cNvSpPr>
          <p:nvPr/>
        </p:nvSpPr>
        <p:spPr bwMode="auto">
          <a:xfrm>
            <a:off x="762000" y="17526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marL="396875" indent="-396875">
              <a:spcBef>
                <a:spcPct val="20000"/>
              </a:spcBef>
              <a:buClr>
                <a:schemeClr val="tx1"/>
              </a:buClr>
              <a:buFont typeface="Monotype Sorts"/>
              <a:buNone/>
            </a:pPr>
            <a:endParaRPr lang="en-US"/>
          </a:p>
        </p:txBody>
      </p:sp>
    </p:spTree>
    <p:extLst>
      <p:ext uri="{BB962C8B-B14F-4D97-AF65-F5344CB8AC3E}">
        <p14:creationId xmlns:p14="http://schemas.microsoft.com/office/powerpoint/2010/main" val="1057997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6B301D-D2B8-739B-DB5E-3F79B4DB5ECE}"/>
              </a:ext>
            </a:extLst>
          </p:cNvPr>
          <p:cNvSpPr>
            <a:spLocks noGrp="1"/>
          </p:cNvSpPr>
          <p:nvPr>
            <p:ph type="title"/>
          </p:nvPr>
        </p:nvSpPr>
        <p:spPr/>
        <p:txBody>
          <a:bodyPr/>
          <a:lstStyle/>
          <a:p>
            <a:r>
              <a:rPr lang="en-US" sz="3600" spc="-100" dirty="0">
                <a:solidFill>
                  <a:schemeClr val="accent5"/>
                </a:solidFill>
                <a:latin typeface="Times New Roman" panose="02020603050405020304" pitchFamily="18" charset="0"/>
                <a:cs typeface="Times New Roman" panose="02020603050405020304" pitchFamily="18" charset="0"/>
              </a:rPr>
              <a:t>Sampling design: </a:t>
            </a:r>
            <a:r>
              <a:rPr lang="en-US" sz="3200" spc="-100" dirty="0">
                <a:solidFill>
                  <a:schemeClr val="accent5"/>
                </a:solidFill>
                <a:latin typeface="Times New Roman" panose="02020603050405020304" pitchFamily="18" charset="0"/>
                <a:cs typeface="Times New Roman" panose="02020603050405020304" pitchFamily="18" charset="0"/>
              </a:rPr>
              <a:t>Random sampling (Probability-based sampling design)</a:t>
            </a:r>
            <a:endParaRPr lang="en-US" dirty="0"/>
          </a:p>
        </p:txBody>
      </p:sp>
      <p:sp>
        <p:nvSpPr>
          <p:cNvPr id="3" name="Content Placeholder 2">
            <a:extLst>
              <a:ext uri="{FF2B5EF4-FFF2-40B4-BE49-F238E27FC236}">
                <a16:creationId xmlns:a16="http://schemas.microsoft.com/office/drawing/2014/main" id="{D3131117-8002-EF9E-64CA-8828D4DEFF1D}"/>
              </a:ext>
            </a:extLst>
          </p:cNvPr>
          <p:cNvSpPr>
            <a:spLocks noGrp="1"/>
          </p:cNvSpPr>
          <p:nvPr>
            <p:ph idx="1"/>
          </p:nvPr>
        </p:nvSpPr>
        <p:spPr/>
        <p:txBody>
          <a:bodyPr>
            <a:normAutofit/>
          </a:bodyPr>
          <a:lstStyle/>
          <a:p>
            <a:r>
              <a:rPr lang="en-US" sz="2400" b="1" dirty="0">
                <a:latin typeface="Times New Roman" panose="02020603050405020304" pitchFamily="18" charset="0"/>
                <a:cs typeface="Times New Roman" panose="02020603050405020304" pitchFamily="18" charset="0"/>
              </a:rPr>
              <a:t>Simple Random Sampling:</a:t>
            </a:r>
            <a:r>
              <a:rPr lang="en-US" sz="2400" dirty="0">
                <a:latin typeface="Times New Roman" panose="02020603050405020304" pitchFamily="18" charset="0"/>
                <a:cs typeface="Times New Roman" panose="02020603050405020304" pitchFamily="18" charset="0"/>
              </a:rPr>
              <a:t> Sampling units are selected randomly, with each having an equal chance of being chosen.</a:t>
            </a:r>
          </a:p>
          <a:p>
            <a:endParaRPr lang="en-US" sz="2400" dirty="0">
              <a:latin typeface="Times New Roman" panose="02020603050405020304" pitchFamily="18" charset="0"/>
              <a:cs typeface="Times New Roman" panose="02020603050405020304" pitchFamily="18" charset="0"/>
            </a:endParaRPr>
          </a:p>
          <a:p>
            <a:r>
              <a:rPr lang="en-US" sz="2400" b="1" dirty="0">
                <a:latin typeface="Times New Roman" panose="02020603050405020304" pitchFamily="18" charset="0"/>
                <a:cs typeface="Times New Roman" panose="02020603050405020304" pitchFamily="18" charset="0"/>
              </a:rPr>
              <a:t>Best Use</a:t>
            </a:r>
            <a:r>
              <a:rPr lang="en-US" sz="2400" dirty="0">
                <a:latin typeface="Times New Roman" panose="02020603050405020304" pitchFamily="18" charset="0"/>
                <a:cs typeface="Times New Roman" panose="02020603050405020304" pitchFamily="18" charset="0"/>
              </a:rPr>
              <a:t>: Ideal when the population is relatively homogeneous, with no major patterns or hotspots expected.</a:t>
            </a:r>
          </a:p>
        </p:txBody>
      </p:sp>
    </p:spTree>
    <p:extLst>
      <p:ext uri="{BB962C8B-B14F-4D97-AF65-F5344CB8AC3E}">
        <p14:creationId xmlns:p14="http://schemas.microsoft.com/office/powerpoint/2010/main" val="41748539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6B301D-D2B8-739B-DB5E-3F79B4DB5ECE}"/>
              </a:ext>
            </a:extLst>
          </p:cNvPr>
          <p:cNvSpPr>
            <a:spLocks noGrp="1"/>
          </p:cNvSpPr>
          <p:nvPr>
            <p:ph type="title"/>
          </p:nvPr>
        </p:nvSpPr>
        <p:spPr/>
        <p:txBody>
          <a:bodyPr/>
          <a:lstStyle/>
          <a:p>
            <a:r>
              <a:rPr lang="en-US" sz="3600" spc="-100" dirty="0">
                <a:solidFill>
                  <a:schemeClr val="accent5"/>
                </a:solidFill>
                <a:latin typeface="Times New Roman" panose="02020603050405020304" pitchFamily="18" charset="0"/>
                <a:cs typeface="Times New Roman" panose="02020603050405020304" pitchFamily="18" charset="0"/>
              </a:rPr>
              <a:t>Sampling design: </a:t>
            </a:r>
            <a:r>
              <a:rPr lang="en-US" sz="3200" spc="-100" dirty="0">
                <a:solidFill>
                  <a:schemeClr val="accent5"/>
                </a:solidFill>
                <a:latin typeface="Times New Roman" panose="02020603050405020304" pitchFamily="18" charset="0"/>
                <a:cs typeface="Times New Roman" panose="02020603050405020304" pitchFamily="18" charset="0"/>
              </a:rPr>
              <a:t>Random sampling (Probability-based sampling design)</a:t>
            </a:r>
            <a:endParaRPr lang="en-US" dirty="0"/>
          </a:p>
        </p:txBody>
      </p:sp>
      <p:sp>
        <p:nvSpPr>
          <p:cNvPr id="3" name="Content Placeholder 2">
            <a:extLst>
              <a:ext uri="{FF2B5EF4-FFF2-40B4-BE49-F238E27FC236}">
                <a16:creationId xmlns:a16="http://schemas.microsoft.com/office/drawing/2014/main" id="{D3131117-8002-EF9E-64CA-8828D4DEFF1D}"/>
              </a:ext>
            </a:extLst>
          </p:cNvPr>
          <p:cNvSpPr>
            <a:spLocks noGrp="1"/>
          </p:cNvSpPr>
          <p:nvPr>
            <p:ph idx="1"/>
          </p:nvPr>
        </p:nvSpPr>
        <p:spPr/>
        <p:txBody>
          <a:bodyPr>
            <a:normAutofit/>
          </a:bodyPr>
          <a:lstStyle/>
          <a:p>
            <a:r>
              <a:rPr lang="en-US" sz="2400" b="1" dirty="0">
                <a:latin typeface="Times New Roman" panose="02020603050405020304" pitchFamily="18" charset="0"/>
                <a:cs typeface="Times New Roman" panose="02020603050405020304" pitchFamily="18" charset="0"/>
              </a:rPr>
              <a:t>Stratified Random Sampling: </a:t>
            </a:r>
            <a:r>
              <a:rPr lang="en-US" sz="2400" dirty="0">
                <a:latin typeface="Times New Roman" panose="02020603050405020304" pitchFamily="18" charset="0"/>
                <a:cs typeface="Times New Roman" panose="02020603050405020304" pitchFamily="18" charset="0"/>
              </a:rPr>
              <a:t>The target population is divided into non-overlapping strata or subpopulations that are more homogeneous.</a:t>
            </a:r>
          </a:p>
          <a:p>
            <a:endParaRPr lang="en-US" sz="2400" dirty="0">
              <a:latin typeface="Times New Roman" panose="02020603050405020304" pitchFamily="18" charset="0"/>
              <a:cs typeface="Times New Roman" panose="02020603050405020304" pitchFamily="18" charset="0"/>
            </a:endParaRPr>
          </a:p>
          <a:p>
            <a:r>
              <a:rPr lang="en-US" sz="2400" b="1" dirty="0">
                <a:latin typeface="Times New Roman" panose="02020603050405020304" pitchFamily="18" charset="0"/>
                <a:cs typeface="Times New Roman" panose="02020603050405020304" pitchFamily="18" charset="0"/>
              </a:rPr>
              <a:t>Best Use</a:t>
            </a:r>
            <a:r>
              <a:rPr lang="en-US" sz="2400" dirty="0">
                <a:latin typeface="Times New Roman" panose="02020603050405020304" pitchFamily="18" charset="0"/>
                <a:cs typeface="Times New Roman" panose="02020603050405020304" pitchFamily="18" charset="0"/>
              </a:rPr>
              <a:t>: Effective when the population is heterogeneous and can be subdivided by specific characteristics. It enhances precision in estimating means and variances and provides reliable estimates for subgroups of special interest.</a:t>
            </a:r>
          </a:p>
        </p:txBody>
      </p:sp>
      <p:pic>
        <p:nvPicPr>
          <p:cNvPr id="4" name="Picture 3">
            <a:extLst>
              <a:ext uri="{FF2B5EF4-FFF2-40B4-BE49-F238E27FC236}">
                <a16:creationId xmlns:a16="http://schemas.microsoft.com/office/drawing/2014/main" id="{3ED67F17-C13D-3ED5-4187-FFE73370A048}"/>
              </a:ext>
            </a:extLst>
          </p:cNvPr>
          <p:cNvPicPr>
            <a:picLocks noChangeAspect="1"/>
          </p:cNvPicPr>
          <p:nvPr/>
        </p:nvPicPr>
        <p:blipFill>
          <a:blip r:embed="rId2"/>
          <a:srcRect l="66469" t="45335" b="3313"/>
          <a:stretch/>
        </p:blipFill>
        <p:spPr>
          <a:xfrm>
            <a:off x="6781800" y="4800600"/>
            <a:ext cx="2133600" cy="1956925"/>
          </a:xfrm>
          <a:prstGeom prst="rect">
            <a:avLst/>
          </a:prstGeom>
        </p:spPr>
      </p:pic>
    </p:spTree>
    <p:extLst>
      <p:ext uri="{BB962C8B-B14F-4D97-AF65-F5344CB8AC3E}">
        <p14:creationId xmlns:p14="http://schemas.microsoft.com/office/powerpoint/2010/main" val="32485769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6B301D-D2B8-739B-DB5E-3F79B4DB5ECE}"/>
              </a:ext>
            </a:extLst>
          </p:cNvPr>
          <p:cNvSpPr>
            <a:spLocks noGrp="1"/>
          </p:cNvSpPr>
          <p:nvPr>
            <p:ph type="title"/>
          </p:nvPr>
        </p:nvSpPr>
        <p:spPr/>
        <p:txBody>
          <a:bodyPr/>
          <a:lstStyle/>
          <a:p>
            <a:r>
              <a:rPr lang="en-US" sz="3600" spc="-100" dirty="0">
                <a:solidFill>
                  <a:schemeClr val="accent5"/>
                </a:solidFill>
                <a:latin typeface="Times New Roman" panose="02020603050405020304" pitchFamily="18" charset="0"/>
                <a:cs typeface="Times New Roman" panose="02020603050405020304" pitchFamily="18" charset="0"/>
              </a:rPr>
              <a:t>Sampling design: </a:t>
            </a:r>
            <a:r>
              <a:rPr lang="en-US" sz="3200" spc="-100" dirty="0">
                <a:solidFill>
                  <a:schemeClr val="accent5"/>
                </a:solidFill>
                <a:latin typeface="Times New Roman" panose="02020603050405020304" pitchFamily="18" charset="0"/>
                <a:cs typeface="Times New Roman" panose="02020603050405020304" pitchFamily="18" charset="0"/>
              </a:rPr>
              <a:t>Random sampling (Probability-based sampling design)</a:t>
            </a:r>
            <a:endParaRPr lang="en-US" dirty="0"/>
          </a:p>
        </p:txBody>
      </p:sp>
      <p:sp>
        <p:nvSpPr>
          <p:cNvPr id="3" name="Content Placeholder 2">
            <a:extLst>
              <a:ext uri="{FF2B5EF4-FFF2-40B4-BE49-F238E27FC236}">
                <a16:creationId xmlns:a16="http://schemas.microsoft.com/office/drawing/2014/main" id="{D3131117-8002-EF9E-64CA-8828D4DEFF1D}"/>
              </a:ext>
            </a:extLst>
          </p:cNvPr>
          <p:cNvSpPr>
            <a:spLocks noGrp="1"/>
          </p:cNvSpPr>
          <p:nvPr>
            <p:ph idx="1"/>
          </p:nvPr>
        </p:nvSpPr>
        <p:spPr/>
        <p:txBody>
          <a:bodyPr>
            <a:normAutofit/>
          </a:bodyPr>
          <a:lstStyle/>
          <a:p>
            <a:r>
              <a:rPr lang="en-US" sz="2400" b="1" dirty="0">
                <a:latin typeface="Times New Roman" panose="02020603050405020304" pitchFamily="18" charset="0"/>
                <a:cs typeface="Times New Roman" panose="02020603050405020304" pitchFamily="18" charset="0"/>
              </a:rPr>
              <a:t>Systematic and Grid Sampling: </a:t>
            </a:r>
            <a:r>
              <a:rPr lang="en-US" sz="2400" dirty="0">
                <a:latin typeface="Times New Roman" panose="02020603050405020304" pitchFamily="18" charset="0"/>
                <a:cs typeface="Times New Roman" panose="02020603050405020304" pitchFamily="18" charset="0"/>
              </a:rPr>
              <a:t>An initial location or time is chosen at random, followed by sampling at regular intervals across space or time.</a:t>
            </a:r>
          </a:p>
          <a:p>
            <a:endParaRPr lang="en-US" sz="2400" b="1" dirty="0">
              <a:latin typeface="Times New Roman" panose="02020603050405020304" pitchFamily="18" charset="0"/>
              <a:cs typeface="Times New Roman" panose="02020603050405020304" pitchFamily="18" charset="0"/>
            </a:endParaRPr>
          </a:p>
          <a:p>
            <a:r>
              <a:rPr lang="en-US" sz="2400" b="1" dirty="0">
                <a:latin typeface="Times New Roman" panose="02020603050405020304" pitchFamily="18" charset="0"/>
                <a:cs typeface="Times New Roman" panose="02020603050405020304" pitchFamily="18" charset="0"/>
              </a:rPr>
              <a:t>Best Use: </a:t>
            </a:r>
            <a:r>
              <a:rPr lang="en-US" sz="2400" dirty="0">
                <a:latin typeface="Times New Roman" panose="02020603050405020304" pitchFamily="18" charset="0"/>
                <a:cs typeface="Times New Roman" panose="02020603050405020304" pitchFamily="18" charset="0"/>
              </a:rPr>
              <a:t>Useful for identifying hotspots, estimating spatial patterns, and detecting trends over time. Ensures uniform coverage of the study area.</a:t>
            </a:r>
          </a:p>
        </p:txBody>
      </p:sp>
      <p:pic>
        <p:nvPicPr>
          <p:cNvPr id="5" name="Picture 4">
            <a:extLst>
              <a:ext uri="{FF2B5EF4-FFF2-40B4-BE49-F238E27FC236}">
                <a16:creationId xmlns:a16="http://schemas.microsoft.com/office/drawing/2014/main" id="{0B80FF0A-9714-EF0E-47F2-C95F611C1FFB}"/>
              </a:ext>
            </a:extLst>
          </p:cNvPr>
          <p:cNvPicPr>
            <a:picLocks noChangeAspect="1"/>
          </p:cNvPicPr>
          <p:nvPr/>
        </p:nvPicPr>
        <p:blipFill>
          <a:blip r:embed="rId2"/>
          <a:srcRect l="42500" t="67597" r="9167" b="5575"/>
          <a:stretch/>
        </p:blipFill>
        <p:spPr>
          <a:xfrm>
            <a:off x="4419600" y="4800600"/>
            <a:ext cx="4419600" cy="1844674"/>
          </a:xfrm>
          <a:prstGeom prst="rect">
            <a:avLst/>
          </a:prstGeom>
        </p:spPr>
      </p:pic>
    </p:spTree>
    <p:extLst>
      <p:ext uri="{BB962C8B-B14F-4D97-AF65-F5344CB8AC3E}">
        <p14:creationId xmlns:p14="http://schemas.microsoft.com/office/powerpoint/2010/main" val="344971932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6B301D-D2B8-739B-DB5E-3F79B4DB5ECE}"/>
              </a:ext>
            </a:extLst>
          </p:cNvPr>
          <p:cNvSpPr>
            <a:spLocks noGrp="1"/>
          </p:cNvSpPr>
          <p:nvPr>
            <p:ph type="title"/>
          </p:nvPr>
        </p:nvSpPr>
        <p:spPr/>
        <p:txBody>
          <a:bodyPr/>
          <a:lstStyle/>
          <a:p>
            <a:r>
              <a:rPr lang="en-US" sz="3600" spc="-100" dirty="0">
                <a:solidFill>
                  <a:schemeClr val="accent5"/>
                </a:solidFill>
                <a:latin typeface="Times New Roman" panose="02020603050405020304" pitchFamily="18" charset="0"/>
                <a:cs typeface="Times New Roman" panose="02020603050405020304" pitchFamily="18" charset="0"/>
              </a:rPr>
              <a:t>Sampling design: </a:t>
            </a:r>
            <a:r>
              <a:rPr lang="en-US" sz="3200" spc="-100" dirty="0">
                <a:solidFill>
                  <a:schemeClr val="accent5"/>
                </a:solidFill>
                <a:latin typeface="Times New Roman" panose="02020603050405020304" pitchFamily="18" charset="0"/>
                <a:cs typeface="Times New Roman" panose="02020603050405020304" pitchFamily="18" charset="0"/>
              </a:rPr>
              <a:t>Random sampling (Probability-based sampling design)</a:t>
            </a:r>
            <a:endParaRPr lang="en-US" dirty="0"/>
          </a:p>
        </p:txBody>
      </p:sp>
      <p:sp>
        <p:nvSpPr>
          <p:cNvPr id="3" name="Content Placeholder 2">
            <a:extLst>
              <a:ext uri="{FF2B5EF4-FFF2-40B4-BE49-F238E27FC236}">
                <a16:creationId xmlns:a16="http://schemas.microsoft.com/office/drawing/2014/main" id="{D3131117-8002-EF9E-64CA-8828D4DEFF1D}"/>
              </a:ext>
            </a:extLst>
          </p:cNvPr>
          <p:cNvSpPr>
            <a:spLocks noGrp="1"/>
          </p:cNvSpPr>
          <p:nvPr>
            <p:ph idx="1"/>
          </p:nvPr>
        </p:nvSpPr>
        <p:spPr/>
        <p:txBody>
          <a:bodyPr>
            <a:normAutofit/>
          </a:bodyPr>
          <a:lstStyle/>
          <a:p>
            <a:r>
              <a:rPr lang="en-US" sz="2400" b="1" dirty="0">
                <a:latin typeface="Times New Roman" panose="02020603050405020304" pitchFamily="18" charset="0"/>
                <a:cs typeface="Times New Roman" panose="02020603050405020304" pitchFamily="18" charset="0"/>
              </a:rPr>
              <a:t>Adaptive Cluster Sampling: </a:t>
            </a:r>
            <a:r>
              <a:rPr lang="en-US" sz="2400" dirty="0">
                <a:latin typeface="Times New Roman" panose="02020603050405020304" pitchFamily="18" charset="0"/>
                <a:cs typeface="Times New Roman" panose="02020603050405020304" pitchFamily="18" charset="0"/>
              </a:rPr>
              <a:t>Starts with simple random sampling, then additional samples are taken where measurements meet specific criteria, with potential for several rounds of sampling and analysis.</a:t>
            </a:r>
          </a:p>
          <a:p>
            <a:endParaRPr lang="en-US" sz="2400" dirty="0">
              <a:latin typeface="Times New Roman" panose="02020603050405020304" pitchFamily="18" charset="0"/>
              <a:cs typeface="Times New Roman" panose="02020603050405020304" pitchFamily="18" charset="0"/>
            </a:endParaRPr>
          </a:p>
          <a:p>
            <a:r>
              <a:rPr lang="en-US" sz="2400" b="1" dirty="0">
                <a:latin typeface="Times New Roman" panose="02020603050405020304" pitchFamily="18" charset="0"/>
                <a:cs typeface="Times New Roman" panose="02020603050405020304" pitchFamily="18" charset="0"/>
              </a:rPr>
              <a:t>Best Use: </a:t>
            </a:r>
            <a:r>
              <a:rPr lang="en-US" sz="2400" dirty="0">
                <a:latin typeface="Times New Roman" panose="02020603050405020304" pitchFamily="18" charset="0"/>
                <a:cs typeface="Times New Roman" panose="02020603050405020304" pitchFamily="18" charset="0"/>
              </a:rPr>
              <a:t>Ideal for estimating or detecting rare characteristics and is suited for inexpensive, rapid measurements.  It helps delineate hotspot boundaries while providing unbiased estimates of the population mean using appropriate weighting of all collected data.</a:t>
            </a:r>
          </a:p>
        </p:txBody>
      </p:sp>
      <p:pic>
        <p:nvPicPr>
          <p:cNvPr id="4" name="Picture 3">
            <a:extLst>
              <a:ext uri="{FF2B5EF4-FFF2-40B4-BE49-F238E27FC236}">
                <a16:creationId xmlns:a16="http://schemas.microsoft.com/office/drawing/2014/main" id="{2E967DA9-9224-DB40-8B28-28E1578FA126}"/>
              </a:ext>
            </a:extLst>
          </p:cNvPr>
          <p:cNvPicPr>
            <a:picLocks noChangeAspect="1"/>
          </p:cNvPicPr>
          <p:nvPr/>
        </p:nvPicPr>
        <p:blipFill>
          <a:blip r:embed="rId2"/>
          <a:srcRect l="3333" t="55556" r="50000" b="9930"/>
          <a:stretch/>
        </p:blipFill>
        <p:spPr>
          <a:xfrm>
            <a:off x="6096000" y="5209579"/>
            <a:ext cx="2971800" cy="1648421"/>
          </a:xfrm>
          <a:prstGeom prst="rect">
            <a:avLst/>
          </a:prstGeom>
        </p:spPr>
      </p:pic>
    </p:spTree>
    <p:extLst>
      <p:ext uri="{BB962C8B-B14F-4D97-AF65-F5344CB8AC3E}">
        <p14:creationId xmlns:p14="http://schemas.microsoft.com/office/powerpoint/2010/main" val="417060678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6B301D-D2B8-739B-DB5E-3F79B4DB5ECE}"/>
              </a:ext>
            </a:extLst>
          </p:cNvPr>
          <p:cNvSpPr>
            <a:spLocks noGrp="1"/>
          </p:cNvSpPr>
          <p:nvPr>
            <p:ph type="title"/>
          </p:nvPr>
        </p:nvSpPr>
        <p:spPr/>
        <p:txBody>
          <a:bodyPr/>
          <a:lstStyle/>
          <a:p>
            <a:r>
              <a:rPr lang="en-US" sz="3600" spc="-100" dirty="0">
                <a:solidFill>
                  <a:schemeClr val="accent5"/>
                </a:solidFill>
                <a:latin typeface="Times New Roman" panose="02020603050405020304" pitchFamily="18" charset="0"/>
                <a:cs typeface="Times New Roman" panose="02020603050405020304" pitchFamily="18" charset="0"/>
              </a:rPr>
              <a:t>Sampling design: </a:t>
            </a:r>
            <a:r>
              <a:rPr lang="en-US" sz="3200" spc="-100" dirty="0">
                <a:solidFill>
                  <a:schemeClr val="accent5"/>
                </a:solidFill>
                <a:latin typeface="Times New Roman" panose="02020603050405020304" pitchFamily="18" charset="0"/>
                <a:cs typeface="Times New Roman" panose="02020603050405020304" pitchFamily="18" charset="0"/>
              </a:rPr>
              <a:t>Random sampling (Probability-based sampling design)</a:t>
            </a:r>
            <a:endParaRPr lang="en-US" dirty="0"/>
          </a:p>
        </p:txBody>
      </p:sp>
      <p:sp>
        <p:nvSpPr>
          <p:cNvPr id="3" name="Content Placeholder 2">
            <a:extLst>
              <a:ext uri="{FF2B5EF4-FFF2-40B4-BE49-F238E27FC236}">
                <a16:creationId xmlns:a16="http://schemas.microsoft.com/office/drawing/2014/main" id="{D3131117-8002-EF9E-64CA-8828D4DEFF1D}"/>
              </a:ext>
            </a:extLst>
          </p:cNvPr>
          <p:cNvSpPr>
            <a:spLocks noGrp="1"/>
          </p:cNvSpPr>
          <p:nvPr>
            <p:ph idx="1"/>
          </p:nvPr>
        </p:nvSpPr>
        <p:spPr/>
        <p:txBody>
          <a:bodyPr>
            <a:normAutofit/>
          </a:bodyPr>
          <a:lstStyle/>
          <a:p>
            <a:r>
              <a:rPr lang="en-US" sz="2400" b="1" dirty="0">
                <a:latin typeface="Times New Roman" panose="02020603050405020304" pitchFamily="18" charset="0"/>
                <a:cs typeface="Times New Roman" panose="02020603050405020304" pitchFamily="18" charset="0"/>
              </a:rPr>
              <a:t>Ranked Set Sampling: </a:t>
            </a:r>
            <a:r>
              <a:rPr lang="en-US" sz="2400" dirty="0">
                <a:latin typeface="Times New Roman" panose="02020603050405020304" pitchFamily="18" charset="0"/>
                <a:cs typeface="Times New Roman" panose="02020603050405020304" pitchFamily="18" charset="0"/>
              </a:rPr>
              <a:t>Uses a two-phase design where inexpensive measurements rank multiple locations within a set, then selects one location from each set for more detailed sampling.</a:t>
            </a:r>
          </a:p>
          <a:p>
            <a:endParaRPr lang="en-US" sz="2400" dirty="0">
              <a:latin typeface="Times New Roman" panose="02020603050405020304" pitchFamily="18" charset="0"/>
              <a:cs typeface="Times New Roman" panose="02020603050405020304" pitchFamily="18" charset="0"/>
            </a:endParaRPr>
          </a:p>
          <a:p>
            <a:r>
              <a:rPr lang="en-US" sz="2400" b="1" dirty="0">
                <a:latin typeface="Times New Roman" panose="02020603050405020304" pitchFamily="18" charset="0"/>
                <a:cs typeface="Times New Roman" panose="02020603050405020304" pitchFamily="18" charset="0"/>
              </a:rPr>
              <a:t>Best Use: </a:t>
            </a:r>
            <a:r>
              <a:rPr lang="en-US" sz="2400" dirty="0">
                <a:latin typeface="Times New Roman" panose="02020603050405020304" pitchFamily="18" charset="0"/>
                <a:cs typeface="Times New Roman" panose="02020603050405020304" pitchFamily="18" charset="0"/>
              </a:rPr>
              <a:t>Cost-efficient and incorporates professional judgment into a random design. It typically provides more representative samples and more precise estimates of the population mean compared to simple random sampling.</a:t>
            </a:r>
          </a:p>
        </p:txBody>
      </p:sp>
    </p:spTree>
    <p:extLst>
      <p:ext uri="{BB962C8B-B14F-4D97-AF65-F5344CB8AC3E}">
        <p14:creationId xmlns:p14="http://schemas.microsoft.com/office/powerpoint/2010/main" val="26840684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792A1D-9A2E-DC86-F81F-0C8BB57A3B7E}"/>
              </a:ext>
            </a:extLst>
          </p:cNvPr>
          <p:cNvSpPr>
            <a:spLocks noGrp="1"/>
          </p:cNvSpPr>
          <p:nvPr>
            <p:ph type="title"/>
          </p:nvPr>
        </p:nvSpPr>
        <p:spPr/>
        <p:txBody>
          <a:bodyPr>
            <a:normAutofit/>
          </a:bodyPr>
          <a:lstStyle/>
          <a:p>
            <a:r>
              <a:rPr lang="en-US" sz="2800" dirty="0">
                <a:solidFill>
                  <a:schemeClr val="accent1"/>
                </a:solidFill>
                <a:latin typeface="Times New Roman" panose="02020603050405020304" pitchFamily="18" charset="0"/>
                <a:cs typeface="Times New Roman" panose="02020603050405020304" pitchFamily="18" charset="0"/>
              </a:rPr>
              <a:t>Ranked set sampling vs Adaptive cluster sampling</a:t>
            </a:r>
          </a:p>
        </p:txBody>
      </p:sp>
      <p:pic>
        <p:nvPicPr>
          <p:cNvPr id="5" name="Picture 4">
            <a:extLst>
              <a:ext uri="{FF2B5EF4-FFF2-40B4-BE49-F238E27FC236}">
                <a16:creationId xmlns:a16="http://schemas.microsoft.com/office/drawing/2014/main" id="{E6A498E2-81F4-C6FA-C32D-FED00873AEA6}"/>
              </a:ext>
            </a:extLst>
          </p:cNvPr>
          <p:cNvPicPr>
            <a:picLocks noChangeAspect="1"/>
          </p:cNvPicPr>
          <p:nvPr/>
        </p:nvPicPr>
        <p:blipFill>
          <a:blip r:embed="rId2"/>
          <a:stretch>
            <a:fillRect/>
          </a:stretch>
        </p:blipFill>
        <p:spPr>
          <a:xfrm>
            <a:off x="304800" y="2514600"/>
            <a:ext cx="3765869" cy="3048000"/>
          </a:xfrm>
          <a:prstGeom prst="rect">
            <a:avLst/>
          </a:prstGeom>
        </p:spPr>
      </p:pic>
      <p:pic>
        <p:nvPicPr>
          <p:cNvPr id="7" name="Picture 6">
            <a:extLst>
              <a:ext uri="{FF2B5EF4-FFF2-40B4-BE49-F238E27FC236}">
                <a16:creationId xmlns:a16="http://schemas.microsoft.com/office/drawing/2014/main" id="{2DED6D96-38F9-6047-9AD3-E72CF7C23A97}"/>
              </a:ext>
            </a:extLst>
          </p:cNvPr>
          <p:cNvPicPr>
            <a:picLocks noChangeAspect="1"/>
          </p:cNvPicPr>
          <p:nvPr/>
        </p:nvPicPr>
        <p:blipFill>
          <a:blip r:embed="rId3"/>
          <a:stretch>
            <a:fillRect/>
          </a:stretch>
        </p:blipFill>
        <p:spPr>
          <a:xfrm>
            <a:off x="4572000" y="2700035"/>
            <a:ext cx="4495800" cy="2677131"/>
          </a:xfrm>
          <a:prstGeom prst="rect">
            <a:avLst/>
          </a:prstGeom>
        </p:spPr>
      </p:pic>
    </p:spTree>
    <p:extLst>
      <p:ext uri="{BB962C8B-B14F-4D97-AF65-F5344CB8AC3E}">
        <p14:creationId xmlns:p14="http://schemas.microsoft.com/office/powerpoint/2010/main" val="32866641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6B301D-D2B8-739B-DB5E-3F79B4DB5ECE}"/>
              </a:ext>
            </a:extLst>
          </p:cNvPr>
          <p:cNvSpPr>
            <a:spLocks noGrp="1"/>
          </p:cNvSpPr>
          <p:nvPr>
            <p:ph type="title"/>
          </p:nvPr>
        </p:nvSpPr>
        <p:spPr/>
        <p:txBody>
          <a:bodyPr/>
          <a:lstStyle/>
          <a:p>
            <a:r>
              <a:rPr lang="en-US" sz="3600" spc="-100" dirty="0">
                <a:solidFill>
                  <a:schemeClr val="accent5"/>
                </a:solidFill>
                <a:latin typeface="Times New Roman" panose="02020603050405020304" pitchFamily="18" charset="0"/>
                <a:cs typeface="Times New Roman" panose="02020603050405020304" pitchFamily="18" charset="0"/>
              </a:rPr>
              <a:t>Sampling design: </a:t>
            </a:r>
            <a:r>
              <a:rPr lang="en-US" sz="3200" spc="-100" dirty="0">
                <a:solidFill>
                  <a:schemeClr val="accent5"/>
                </a:solidFill>
                <a:latin typeface="Times New Roman" panose="02020603050405020304" pitchFamily="18" charset="0"/>
                <a:cs typeface="Times New Roman" panose="02020603050405020304" pitchFamily="18" charset="0"/>
              </a:rPr>
              <a:t>Random sampling (Probability-based sampling design)</a:t>
            </a:r>
            <a:endParaRPr lang="en-US" dirty="0"/>
          </a:p>
        </p:txBody>
      </p:sp>
      <p:sp>
        <p:nvSpPr>
          <p:cNvPr id="3" name="Content Placeholder 2">
            <a:extLst>
              <a:ext uri="{FF2B5EF4-FFF2-40B4-BE49-F238E27FC236}">
                <a16:creationId xmlns:a16="http://schemas.microsoft.com/office/drawing/2014/main" id="{D3131117-8002-EF9E-64CA-8828D4DEFF1D}"/>
              </a:ext>
            </a:extLst>
          </p:cNvPr>
          <p:cNvSpPr>
            <a:spLocks noGrp="1"/>
          </p:cNvSpPr>
          <p:nvPr>
            <p:ph idx="1"/>
          </p:nvPr>
        </p:nvSpPr>
        <p:spPr/>
        <p:txBody>
          <a:bodyPr>
            <a:normAutofit/>
          </a:bodyPr>
          <a:lstStyle/>
          <a:p>
            <a:r>
              <a:rPr lang="en-US" sz="2400" b="1" dirty="0">
                <a:latin typeface="Times New Roman" panose="02020603050405020304" pitchFamily="18" charset="0"/>
                <a:cs typeface="Times New Roman" panose="02020603050405020304" pitchFamily="18" charset="0"/>
              </a:rPr>
              <a:t>Composite Sampling: </a:t>
            </a:r>
            <a:r>
              <a:rPr lang="en-US" sz="2400" dirty="0">
                <a:latin typeface="Times New Roman" panose="02020603050405020304" pitchFamily="18" charset="0"/>
                <a:cs typeface="Times New Roman" panose="02020603050405020304" pitchFamily="18" charset="0"/>
              </a:rPr>
              <a:t>Combines and mixes materials from multiple sampling units to create a single, homogeneous sample for analysis.</a:t>
            </a:r>
          </a:p>
          <a:p>
            <a:endParaRPr lang="en-US" sz="2400" dirty="0">
              <a:latin typeface="Times New Roman" panose="02020603050405020304" pitchFamily="18" charset="0"/>
              <a:cs typeface="Times New Roman" panose="02020603050405020304" pitchFamily="18" charset="0"/>
            </a:endParaRPr>
          </a:p>
          <a:p>
            <a:r>
              <a:rPr lang="en-US" sz="2400" b="1" dirty="0">
                <a:latin typeface="Times New Roman" panose="02020603050405020304" pitchFamily="18" charset="0"/>
                <a:cs typeface="Times New Roman" panose="02020603050405020304" pitchFamily="18" charset="0"/>
              </a:rPr>
              <a:t>Best Use: </a:t>
            </a:r>
            <a:r>
              <a:rPr lang="en-US" sz="2400" dirty="0">
                <a:latin typeface="Times New Roman" panose="02020603050405020304" pitchFamily="18" charset="0"/>
                <a:cs typeface="Times New Roman" panose="02020603050405020304" pitchFamily="18" charset="0"/>
              </a:rPr>
              <a:t>Ideal for estimating the population mean when spatial or temporal variability information is not required. Often used with other sampling designs.</a:t>
            </a:r>
          </a:p>
        </p:txBody>
      </p:sp>
    </p:spTree>
    <p:extLst>
      <p:ext uri="{BB962C8B-B14F-4D97-AF65-F5344CB8AC3E}">
        <p14:creationId xmlns:p14="http://schemas.microsoft.com/office/powerpoint/2010/main" val="381397623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8" name="Rectangle 8"/>
          <p:cNvSpPr>
            <a:spLocks noGrp="1" noChangeArrowheads="1"/>
          </p:cNvSpPr>
          <p:nvPr>
            <p:ph type="title"/>
          </p:nvPr>
        </p:nvSpPr>
        <p:spPr>
          <a:xfrm>
            <a:off x="723900" y="438912"/>
            <a:ext cx="7772400" cy="1143000"/>
          </a:xfrm>
        </p:spPr>
        <p:txBody>
          <a:bodyPr>
            <a:normAutofit/>
          </a:bodyPr>
          <a:lstStyle/>
          <a:p>
            <a:pPr fontAlgn="auto">
              <a:spcAft>
                <a:spcPts val="0"/>
              </a:spcAft>
              <a:defRPr/>
            </a:pPr>
            <a:r>
              <a:rPr lang="en-US" sz="4000" spc="-100" dirty="0">
                <a:solidFill>
                  <a:schemeClr val="accent5"/>
                </a:solidFill>
                <a:latin typeface="Times New Roman" panose="02020603050405020304" pitchFamily="18" charset="0"/>
                <a:cs typeface="Times New Roman" panose="02020603050405020304" pitchFamily="18" charset="0"/>
              </a:rPr>
              <a:t>When to choose what</a:t>
            </a:r>
          </a:p>
        </p:txBody>
      </p:sp>
      <p:sp>
        <p:nvSpPr>
          <p:cNvPr id="16388" name="Rectangle 9"/>
          <p:cNvSpPr>
            <a:spLocks noGrp="1" noChangeArrowheads="1"/>
          </p:cNvSpPr>
          <p:nvPr>
            <p:ph idx="1"/>
          </p:nvPr>
        </p:nvSpPr>
        <p:spPr>
          <a:xfrm>
            <a:off x="229856" y="1771650"/>
            <a:ext cx="8229600" cy="5086350"/>
          </a:xfrm>
        </p:spPr>
        <p:txBody>
          <a:bodyPr>
            <a:normAutofit/>
          </a:bodyPr>
          <a:lstStyle/>
          <a:p>
            <a:pPr marL="0" indent="0">
              <a:buNone/>
            </a:pPr>
            <a:r>
              <a:rPr lang="en-US" sz="2000" dirty="0"/>
              <a:t>Random sampling is great, but it isn’t always appropriate or the best approach to get at the information you need</a:t>
            </a:r>
          </a:p>
          <a:p>
            <a:pPr marL="0" indent="0">
              <a:buNone/>
            </a:pPr>
            <a:endParaRPr lang="en-US" sz="2000" dirty="0"/>
          </a:p>
          <a:p>
            <a:pPr marL="0" indent="0">
              <a:buNone/>
            </a:pPr>
            <a:r>
              <a:rPr lang="en-US" sz="2000" b="1" dirty="0"/>
              <a:t>Judgmental sampling </a:t>
            </a:r>
            <a:r>
              <a:rPr lang="en-US" sz="2000" dirty="0"/>
              <a:t>is best when you have a very specific question with a targeted condition or all you want to do is describe a sample</a:t>
            </a:r>
          </a:p>
          <a:p>
            <a:pPr marL="0" indent="0">
              <a:buNone/>
            </a:pPr>
            <a:r>
              <a:rPr lang="en-US" sz="2000" b="1" dirty="0"/>
              <a:t>Simple random </a:t>
            </a:r>
            <a:r>
              <a:rPr lang="en-US" sz="2000" dirty="0"/>
              <a:t>is best when you have a homogeneous population</a:t>
            </a:r>
          </a:p>
          <a:p>
            <a:pPr marL="0" indent="0">
              <a:buNone/>
            </a:pPr>
            <a:r>
              <a:rPr lang="en-US" sz="2000" b="1" dirty="0"/>
              <a:t>Stratified random </a:t>
            </a:r>
            <a:r>
              <a:rPr lang="en-US" sz="2000" dirty="0"/>
              <a:t>is best when population heterogeneity can be accounted for based on characteristics of groupings</a:t>
            </a:r>
          </a:p>
          <a:p>
            <a:pPr marL="0" indent="0">
              <a:buNone/>
            </a:pPr>
            <a:r>
              <a:rPr lang="en-US" sz="2000" b="1" dirty="0"/>
              <a:t>Systematic (grid) </a:t>
            </a:r>
            <a:r>
              <a:rPr lang="en-US" sz="2000" dirty="0"/>
              <a:t>is best when you want to describe spatial patterns or obtain uniform coverage</a:t>
            </a:r>
          </a:p>
          <a:p>
            <a:pPr marL="0" indent="0">
              <a:buNone/>
            </a:pPr>
            <a:r>
              <a:rPr lang="en-US" sz="2000" b="1" dirty="0"/>
              <a:t>Adaptive cluster </a:t>
            </a:r>
            <a:r>
              <a:rPr lang="en-US" sz="2000" dirty="0"/>
              <a:t>is best to locate rare characteristics and to discern boundaries for those characteristics</a:t>
            </a:r>
          </a:p>
          <a:p>
            <a:pPr marL="0" indent="0">
              <a:buNone/>
            </a:pPr>
            <a:r>
              <a:rPr lang="en-US" sz="2000" b="1" dirty="0"/>
              <a:t>Ranked set </a:t>
            </a:r>
            <a:r>
              <a:rPr lang="en-US" sz="2000" dirty="0"/>
              <a:t>is best to prioritize sampling for really expensive measurements</a:t>
            </a:r>
          </a:p>
          <a:p>
            <a:pPr marL="0" indent="0">
              <a:buNone/>
            </a:pPr>
            <a:r>
              <a:rPr lang="en-US" sz="2000" b="1" dirty="0"/>
              <a:t>Composite sampling </a:t>
            </a:r>
            <a:r>
              <a:rPr lang="en-US" sz="2000" dirty="0"/>
              <a:t>is best when we have high spatial variability but are only interested in overall averages (not spatial patterns)</a:t>
            </a:r>
          </a:p>
          <a:p>
            <a:pPr marL="0" indent="0">
              <a:buNone/>
            </a:pPr>
            <a:endParaRPr lang="en-US" sz="2000" dirty="0"/>
          </a:p>
        </p:txBody>
      </p:sp>
      <p:sp>
        <p:nvSpPr>
          <p:cNvPr id="16389" name="Rectangle 2"/>
          <p:cNvSpPr>
            <a:spLocks noChangeArrowheads="1"/>
          </p:cNvSpPr>
          <p:nvPr/>
        </p:nvSpPr>
        <p:spPr bwMode="auto">
          <a:xfrm>
            <a:off x="685800" y="457200"/>
            <a:ext cx="78486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nSpc>
                <a:spcPts val="3900"/>
              </a:lnSpc>
            </a:pPr>
            <a:endParaRPr lang="en-US" sz="3600" b="1">
              <a:solidFill>
                <a:schemeClr val="tx2"/>
              </a:solidFill>
              <a:latin typeface="Arial Narrow" pitchFamily="34" charset="0"/>
            </a:endParaRPr>
          </a:p>
        </p:txBody>
      </p:sp>
      <p:sp>
        <p:nvSpPr>
          <p:cNvPr id="16390" name="Rectangle 3"/>
          <p:cNvSpPr>
            <a:spLocks noChangeArrowheads="1"/>
          </p:cNvSpPr>
          <p:nvPr/>
        </p:nvSpPr>
        <p:spPr bwMode="auto">
          <a:xfrm>
            <a:off x="762000" y="17526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marL="396875" indent="-396875">
              <a:spcBef>
                <a:spcPct val="20000"/>
              </a:spcBef>
              <a:buClr>
                <a:schemeClr val="tx1"/>
              </a:buClr>
              <a:buFont typeface="Monotype Sorts"/>
              <a:buNone/>
            </a:pPr>
            <a:endParaRPr lang="en-US"/>
          </a:p>
        </p:txBody>
      </p:sp>
      <p:sp>
        <p:nvSpPr>
          <p:cNvPr id="2" name="TextBox 1"/>
          <p:cNvSpPr txBox="1"/>
          <p:nvPr/>
        </p:nvSpPr>
        <p:spPr>
          <a:xfrm>
            <a:off x="304800" y="2743200"/>
            <a:ext cx="7696200" cy="52322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2800" dirty="0"/>
              <a:t>Judgmental Sampling</a:t>
            </a:r>
          </a:p>
        </p:txBody>
      </p:sp>
      <p:sp>
        <p:nvSpPr>
          <p:cNvPr id="7" name="TextBox 6"/>
          <p:cNvSpPr txBox="1"/>
          <p:nvPr/>
        </p:nvSpPr>
        <p:spPr>
          <a:xfrm>
            <a:off x="304800" y="3276600"/>
            <a:ext cx="7696200" cy="52322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2800" dirty="0"/>
              <a:t>Simple Random Sampling</a:t>
            </a:r>
          </a:p>
        </p:txBody>
      </p:sp>
      <p:sp>
        <p:nvSpPr>
          <p:cNvPr id="8" name="TextBox 7"/>
          <p:cNvSpPr txBox="1"/>
          <p:nvPr/>
        </p:nvSpPr>
        <p:spPr>
          <a:xfrm>
            <a:off x="304800" y="3810000"/>
            <a:ext cx="7696200" cy="52322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2800" dirty="0"/>
              <a:t>Stratified Random Sampling</a:t>
            </a:r>
          </a:p>
        </p:txBody>
      </p:sp>
      <p:sp>
        <p:nvSpPr>
          <p:cNvPr id="9" name="TextBox 8"/>
          <p:cNvSpPr txBox="1"/>
          <p:nvPr/>
        </p:nvSpPr>
        <p:spPr>
          <a:xfrm>
            <a:off x="304800" y="4353580"/>
            <a:ext cx="7696200" cy="52322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2800" dirty="0"/>
              <a:t>Systematic Sampling</a:t>
            </a:r>
          </a:p>
        </p:txBody>
      </p:sp>
      <p:sp>
        <p:nvSpPr>
          <p:cNvPr id="10" name="TextBox 9"/>
          <p:cNvSpPr txBox="1"/>
          <p:nvPr/>
        </p:nvSpPr>
        <p:spPr>
          <a:xfrm>
            <a:off x="304800" y="4910161"/>
            <a:ext cx="7696200" cy="52322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2800" dirty="0"/>
              <a:t>Adaptive Cluster Sampling</a:t>
            </a:r>
          </a:p>
        </p:txBody>
      </p:sp>
      <p:sp>
        <p:nvSpPr>
          <p:cNvPr id="11" name="TextBox 10"/>
          <p:cNvSpPr txBox="1"/>
          <p:nvPr/>
        </p:nvSpPr>
        <p:spPr>
          <a:xfrm>
            <a:off x="304800" y="5452431"/>
            <a:ext cx="7696200" cy="52322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2800" dirty="0"/>
              <a:t>Ranked Set Sampling</a:t>
            </a:r>
          </a:p>
        </p:txBody>
      </p:sp>
      <p:sp>
        <p:nvSpPr>
          <p:cNvPr id="12" name="TextBox 11"/>
          <p:cNvSpPr txBox="1"/>
          <p:nvPr/>
        </p:nvSpPr>
        <p:spPr>
          <a:xfrm>
            <a:off x="304800" y="5988502"/>
            <a:ext cx="7696200" cy="52322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2800" dirty="0"/>
              <a:t>Composite Sampling</a:t>
            </a:r>
          </a:p>
        </p:txBody>
      </p:sp>
    </p:spTree>
    <p:extLst>
      <p:ext uri="{BB962C8B-B14F-4D97-AF65-F5344CB8AC3E}">
        <p14:creationId xmlns:p14="http://schemas.microsoft.com/office/powerpoint/2010/main" val="2990824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388">
                                            <p:txEl>
                                              <p:pRg st="2" end="2"/>
                                            </p:txEl>
                                          </p:spTgt>
                                        </p:tgtEl>
                                        <p:attrNameLst>
                                          <p:attrName>style.visibility</p:attrName>
                                        </p:attrNameLst>
                                      </p:cBhvr>
                                      <p:to>
                                        <p:strVal val="visible"/>
                                      </p:to>
                                    </p:set>
                                  </p:childTnLst>
                                </p:cTn>
                              </p:par>
                              <p:par>
                                <p:cTn id="7" presetID="10" presetClass="exit" presetSubtype="0" fill="hold" grpId="0" nodeType="withEffect">
                                  <p:stCondLst>
                                    <p:cond delay="0"/>
                                  </p:stCondLst>
                                  <p:childTnLst>
                                    <p:animEffect transition="out" filter="fade">
                                      <p:cBhvr>
                                        <p:cTn id="8" dur="500"/>
                                        <p:tgtEl>
                                          <p:spTgt spid="2"/>
                                        </p:tgtEl>
                                      </p:cBhvr>
                                    </p:animEffect>
                                    <p:set>
                                      <p:cBhvr>
                                        <p:cTn id="9" dur="1" fill="hold">
                                          <p:stCondLst>
                                            <p:cond delay="499"/>
                                          </p:stCondLst>
                                        </p:cTn>
                                        <p:tgtEl>
                                          <p:spTgt spid="2"/>
                                        </p:tgtEl>
                                        <p:attrNameLst>
                                          <p:attrName>style.visibility</p:attrName>
                                        </p:attrNameLst>
                                      </p:cBhvr>
                                      <p:to>
                                        <p:strVal val="hidden"/>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16388">
                                            <p:txEl>
                                              <p:pRg st="3" end="3"/>
                                            </p:txEl>
                                          </p:spTgt>
                                        </p:tgtEl>
                                        <p:attrNameLst>
                                          <p:attrName>style.visibility</p:attrName>
                                        </p:attrNameLst>
                                      </p:cBhvr>
                                      <p:to>
                                        <p:strVal val="visible"/>
                                      </p:to>
                                    </p:set>
                                  </p:childTnLst>
                                </p:cTn>
                              </p:par>
                              <p:par>
                                <p:cTn id="14" presetID="10" presetClass="exit" presetSubtype="0" fill="hold" grpId="0" nodeType="withEffect">
                                  <p:stCondLst>
                                    <p:cond delay="0"/>
                                  </p:stCondLst>
                                  <p:childTnLst>
                                    <p:animEffect transition="out" filter="fade">
                                      <p:cBhvr>
                                        <p:cTn id="15" dur="500"/>
                                        <p:tgtEl>
                                          <p:spTgt spid="7"/>
                                        </p:tgtEl>
                                      </p:cBhvr>
                                    </p:animEffect>
                                    <p:set>
                                      <p:cBhvr>
                                        <p:cTn id="16" dur="1" fill="hold">
                                          <p:stCondLst>
                                            <p:cond delay="499"/>
                                          </p:stCondLst>
                                        </p:cTn>
                                        <p:tgtEl>
                                          <p:spTgt spid="7"/>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6388">
                                            <p:txEl>
                                              <p:pRg st="4" end="4"/>
                                            </p:txEl>
                                          </p:spTgt>
                                        </p:tgtEl>
                                        <p:attrNameLst>
                                          <p:attrName>style.visibility</p:attrName>
                                        </p:attrNameLst>
                                      </p:cBhvr>
                                      <p:to>
                                        <p:strVal val="visible"/>
                                      </p:to>
                                    </p:set>
                                  </p:childTnLst>
                                </p:cTn>
                              </p:par>
                              <p:par>
                                <p:cTn id="21" presetID="10" presetClass="exit" presetSubtype="0" fill="hold" grpId="0" nodeType="withEffect">
                                  <p:stCondLst>
                                    <p:cond delay="0"/>
                                  </p:stCondLst>
                                  <p:childTnLst>
                                    <p:animEffect transition="out" filter="fade">
                                      <p:cBhvr>
                                        <p:cTn id="22" dur="500"/>
                                        <p:tgtEl>
                                          <p:spTgt spid="8"/>
                                        </p:tgtEl>
                                      </p:cBhvr>
                                    </p:animEffect>
                                    <p:set>
                                      <p:cBhvr>
                                        <p:cTn id="23" dur="1" fill="hold">
                                          <p:stCondLst>
                                            <p:cond delay="499"/>
                                          </p:stCondLst>
                                        </p:cTn>
                                        <p:tgtEl>
                                          <p:spTgt spid="8"/>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16388">
                                            <p:txEl>
                                              <p:pRg st="5" end="5"/>
                                            </p:txEl>
                                          </p:spTgt>
                                        </p:tgtEl>
                                        <p:attrNameLst>
                                          <p:attrName>style.visibility</p:attrName>
                                        </p:attrNameLst>
                                      </p:cBhvr>
                                      <p:to>
                                        <p:strVal val="visible"/>
                                      </p:to>
                                    </p:set>
                                  </p:childTnLst>
                                </p:cTn>
                              </p:par>
                              <p:par>
                                <p:cTn id="28" presetID="10" presetClass="exit" presetSubtype="0" fill="hold" grpId="0" nodeType="withEffect">
                                  <p:stCondLst>
                                    <p:cond delay="0"/>
                                  </p:stCondLst>
                                  <p:childTnLst>
                                    <p:animEffect transition="out" filter="fade">
                                      <p:cBhvr>
                                        <p:cTn id="29" dur="500"/>
                                        <p:tgtEl>
                                          <p:spTgt spid="9"/>
                                        </p:tgtEl>
                                      </p:cBhvr>
                                    </p:animEffect>
                                    <p:set>
                                      <p:cBhvr>
                                        <p:cTn id="30" dur="1" fill="hold">
                                          <p:stCondLst>
                                            <p:cond delay="499"/>
                                          </p:stCondLst>
                                        </p:cTn>
                                        <p:tgtEl>
                                          <p:spTgt spid="9"/>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6388">
                                            <p:txEl>
                                              <p:pRg st="6" end="6"/>
                                            </p:txEl>
                                          </p:spTgt>
                                        </p:tgtEl>
                                        <p:attrNameLst>
                                          <p:attrName>style.visibility</p:attrName>
                                        </p:attrNameLst>
                                      </p:cBhvr>
                                      <p:to>
                                        <p:strVal val="visible"/>
                                      </p:to>
                                    </p:set>
                                  </p:childTnLst>
                                </p:cTn>
                              </p:par>
                              <p:par>
                                <p:cTn id="35" presetID="10" presetClass="exit" presetSubtype="0" fill="hold" grpId="0" nodeType="withEffect">
                                  <p:stCondLst>
                                    <p:cond delay="0"/>
                                  </p:stCondLst>
                                  <p:childTnLst>
                                    <p:animEffect transition="out" filter="fade">
                                      <p:cBhvr>
                                        <p:cTn id="36" dur="500"/>
                                        <p:tgtEl>
                                          <p:spTgt spid="10"/>
                                        </p:tgtEl>
                                      </p:cBhvr>
                                    </p:animEffect>
                                    <p:set>
                                      <p:cBhvr>
                                        <p:cTn id="37" dur="1" fill="hold">
                                          <p:stCondLst>
                                            <p:cond delay="499"/>
                                          </p:stCondLst>
                                        </p:cTn>
                                        <p:tgtEl>
                                          <p:spTgt spid="10"/>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16388">
                                            <p:txEl>
                                              <p:pRg st="7" end="7"/>
                                            </p:txEl>
                                          </p:spTgt>
                                        </p:tgtEl>
                                        <p:attrNameLst>
                                          <p:attrName>style.visibility</p:attrName>
                                        </p:attrNameLst>
                                      </p:cBhvr>
                                      <p:to>
                                        <p:strVal val="visible"/>
                                      </p:to>
                                    </p:set>
                                  </p:childTnLst>
                                </p:cTn>
                              </p:par>
                              <p:par>
                                <p:cTn id="42" presetID="10" presetClass="exit" presetSubtype="0" fill="hold" grpId="0" nodeType="withEffect">
                                  <p:stCondLst>
                                    <p:cond delay="0"/>
                                  </p:stCondLst>
                                  <p:childTnLst>
                                    <p:animEffect transition="out" filter="fade">
                                      <p:cBhvr>
                                        <p:cTn id="43" dur="500"/>
                                        <p:tgtEl>
                                          <p:spTgt spid="11"/>
                                        </p:tgtEl>
                                      </p:cBhvr>
                                    </p:animEffect>
                                    <p:set>
                                      <p:cBhvr>
                                        <p:cTn id="44" dur="1" fill="hold">
                                          <p:stCondLst>
                                            <p:cond delay="499"/>
                                          </p:stCondLst>
                                        </p:cTn>
                                        <p:tgtEl>
                                          <p:spTgt spid="11"/>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6388">
                                            <p:txEl>
                                              <p:pRg st="8" end="8"/>
                                            </p:txEl>
                                          </p:spTgt>
                                        </p:tgtEl>
                                        <p:attrNameLst>
                                          <p:attrName>style.visibility</p:attrName>
                                        </p:attrNameLst>
                                      </p:cBhvr>
                                      <p:to>
                                        <p:strVal val="visible"/>
                                      </p:to>
                                    </p:set>
                                  </p:childTnLst>
                                </p:cTn>
                              </p:par>
                              <p:par>
                                <p:cTn id="49" presetID="10" presetClass="exit" presetSubtype="0" fill="hold" grpId="0" nodeType="withEffect">
                                  <p:stCondLst>
                                    <p:cond delay="0"/>
                                  </p:stCondLst>
                                  <p:childTnLst>
                                    <p:animEffect transition="out" filter="fade">
                                      <p:cBhvr>
                                        <p:cTn id="50" dur="500"/>
                                        <p:tgtEl>
                                          <p:spTgt spid="12"/>
                                        </p:tgtEl>
                                      </p:cBhvr>
                                    </p:animEffect>
                                    <p:set>
                                      <p:cBhvr>
                                        <p:cTn id="51" dur="1" fill="hold">
                                          <p:stCondLst>
                                            <p:cond delay="49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7" grpId="0" animBg="1"/>
      <p:bldP spid="8" grpId="0" animBg="1"/>
      <p:bldP spid="9" grpId="0" animBg="1"/>
      <p:bldP spid="10" grpId="0" animBg="1"/>
      <p:bldP spid="11" grpId="0" animBg="1"/>
      <p:bldP spid="12"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8F41682-E688-71ED-D511-3DB191CCD801}"/>
              </a:ext>
            </a:extLst>
          </p:cNvPr>
          <p:cNvPicPr>
            <a:picLocks noChangeAspect="1"/>
          </p:cNvPicPr>
          <p:nvPr/>
        </p:nvPicPr>
        <p:blipFill>
          <a:blip r:embed="rId2"/>
          <a:stretch>
            <a:fillRect/>
          </a:stretch>
        </p:blipFill>
        <p:spPr>
          <a:xfrm>
            <a:off x="-19493" y="0"/>
            <a:ext cx="9163493" cy="6887913"/>
          </a:xfrm>
          <a:prstGeom prst="rect">
            <a:avLst/>
          </a:prstGeom>
        </p:spPr>
      </p:pic>
    </p:spTree>
    <p:extLst>
      <p:ext uri="{BB962C8B-B14F-4D97-AF65-F5344CB8AC3E}">
        <p14:creationId xmlns:p14="http://schemas.microsoft.com/office/powerpoint/2010/main" val="133825609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8" name="Rectangle 8"/>
          <p:cNvSpPr>
            <a:spLocks noGrp="1" noChangeArrowheads="1"/>
          </p:cNvSpPr>
          <p:nvPr>
            <p:ph type="title"/>
          </p:nvPr>
        </p:nvSpPr>
        <p:spPr>
          <a:xfrm>
            <a:off x="723900" y="438912"/>
            <a:ext cx="7772400" cy="1143000"/>
          </a:xfrm>
        </p:spPr>
        <p:txBody>
          <a:bodyPr>
            <a:normAutofit/>
          </a:bodyPr>
          <a:lstStyle/>
          <a:p>
            <a:pPr fontAlgn="auto">
              <a:spcAft>
                <a:spcPts val="0"/>
              </a:spcAft>
              <a:defRPr/>
            </a:pPr>
            <a:r>
              <a:rPr lang="en-US" b="1" dirty="0"/>
              <a:t>Key Information for                                      Experimental Design</a:t>
            </a:r>
          </a:p>
        </p:txBody>
      </p:sp>
      <p:sp>
        <p:nvSpPr>
          <p:cNvPr id="16389" name="Rectangle 2"/>
          <p:cNvSpPr>
            <a:spLocks noChangeArrowheads="1"/>
          </p:cNvSpPr>
          <p:nvPr/>
        </p:nvSpPr>
        <p:spPr bwMode="auto">
          <a:xfrm>
            <a:off x="685800" y="457200"/>
            <a:ext cx="78486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nSpc>
                <a:spcPts val="3900"/>
              </a:lnSpc>
            </a:pPr>
            <a:endParaRPr lang="en-US" sz="3600" b="1">
              <a:solidFill>
                <a:schemeClr val="tx2"/>
              </a:solidFill>
              <a:latin typeface="Arial Narrow" pitchFamily="34" charset="0"/>
            </a:endParaRPr>
          </a:p>
        </p:txBody>
      </p:sp>
      <p:pic>
        <p:nvPicPr>
          <p:cNvPr id="6" name="Picture 5"/>
          <p:cNvPicPr>
            <a:picLocks noChangeAspect="1"/>
          </p:cNvPicPr>
          <p:nvPr/>
        </p:nvPicPr>
        <p:blipFill>
          <a:blip r:embed="rId3"/>
          <a:stretch>
            <a:fillRect/>
          </a:stretch>
        </p:blipFill>
        <p:spPr>
          <a:xfrm>
            <a:off x="2514600" y="2316439"/>
            <a:ext cx="3846144" cy="2362516"/>
          </a:xfrm>
          <a:prstGeom prst="rect">
            <a:avLst/>
          </a:prstGeom>
        </p:spPr>
      </p:pic>
      <p:sp>
        <p:nvSpPr>
          <p:cNvPr id="7" name="Content Placeholder 6"/>
          <p:cNvSpPr>
            <a:spLocks noGrp="1"/>
          </p:cNvSpPr>
          <p:nvPr>
            <p:ph idx="1"/>
          </p:nvPr>
        </p:nvSpPr>
        <p:spPr>
          <a:xfrm>
            <a:off x="457200" y="4953000"/>
            <a:ext cx="7620000" cy="1752600"/>
          </a:xfrm>
        </p:spPr>
        <p:txBody>
          <a:bodyPr>
            <a:normAutofit fontScale="92500" lnSpcReduction="10000"/>
          </a:bodyPr>
          <a:lstStyle/>
          <a:p>
            <a:r>
              <a:rPr lang="en-US" dirty="0"/>
              <a:t>Since 2004 the number of taps in Vermont has gone from a reported 2,100,000 to 4,490,000 and</a:t>
            </a:r>
          </a:p>
          <a:p>
            <a:r>
              <a:rPr lang="en-US" dirty="0"/>
              <a:t> production has gone from 500,000 gallons to 1,390,000 gallons </a:t>
            </a:r>
          </a:p>
          <a:p>
            <a:r>
              <a:rPr lang="en-US" dirty="0"/>
              <a:t>the value of this production has risen from approximately 14 million dollars in 2004 to 44.5 million in 2014 (National Agricultural Statistics Service, 2006 and 2015). </a:t>
            </a:r>
          </a:p>
        </p:txBody>
      </p:sp>
      <p:pic>
        <p:nvPicPr>
          <p:cNvPr id="8" name="Picture 7"/>
          <p:cNvPicPr>
            <a:picLocks noChangeAspect="1"/>
          </p:cNvPicPr>
          <p:nvPr/>
        </p:nvPicPr>
        <p:blipFill>
          <a:blip r:embed="rId4"/>
          <a:stretch>
            <a:fillRect/>
          </a:stretch>
        </p:blipFill>
        <p:spPr>
          <a:xfrm>
            <a:off x="444260" y="2316439"/>
            <a:ext cx="1901130" cy="2362516"/>
          </a:xfrm>
          <a:prstGeom prst="rect">
            <a:avLst/>
          </a:prstGeom>
        </p:spPr>
      </p:pic>
      <p:pic>
        <p:nvPicPr>
          <p:cNvPr id="2" name="Picture 1"/>
          <p:cNvPicPr>
            <a:picLocks noChangeAspect="1"/>
          </p:cNvPicPr>
          <p:nvPr/>
        </p:nvPicPr>
        <p:blipFill>
          <a:blip r:embed="rId5"/>
          <a:stretch>
            <a:fillRect/>
          </a:stretch>
        </p:blipFill>
        <p:spPr>
          <a:xfrm>
            <a:off x="6529954" y="2316439"/>
            <a:ext cx="2322200" cy="2362516"/>
          </a:xfrm>
          <a:prstGeom prst="rect">
            <a:avLst/>
          </a:prstGeom>
        </p:spPr>
      </p:pic>
    </p:spTree>
    <p:extLst>
      <p:ext uri="{BB962C8B-B14F-4D97-AF65-F5344CB8AC3E}">
        <p14:creationId xmlns:p14="http://schemas.microsoft.com/office/powerpoint/2010/main" val="24633582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F58E78-472C-22C7-8374-54D3BA2855E6}"/>
              </a:ext>
            </a:extLst>
          </p:cNvPr>
          <p:cNvSpPr>
            <a:spLocks noGrp="1"/>
          </p:cNvSpPr>
          <p:nvPr>
            <p:ph type="title"/>
          </p:nvPr>
        </p:nvSpPr>
        <p:spPr/>
        <p:txBody>
          <a:bodyPr>
            <a:normAutofit/>
          </a:bodyPr>
          <a:lstStyle/>
          <a:p>
            <a:r>
              <a:rPr lang="en-US" sz="3600" dirty="0">
                <a:solidFill>
                  <a:srgbClr val="0070C0"/>
                </a:solidFill>
                <a:latin typeface="Times New Roman" panose="02020603050405020304" pitchFamily="18" charset="0"/>
                <a:cs typeface="Times New Roman" panose="02020603050405020304" pitchFamily="18" charset="0"/>
              </a:rPr>
              <a:t>Key Information for Experimental Design</a:t>
            </a:r>
          </a:p>
        </p:txBody>
      </p:sp>
      <p:sp>
        <p:nvSpPr>
          <p:cNvPr id="3" name="Content Placeholder 2">
            <a:extLst>
              <a:ext uri="{FF2B5EF4-FFF2-40B4-BE49-F238E27FC236}">
                <a16:creationId xmlns:a16="http://schemas.microsoft.com/office/drawing/2014/main" id="{439430D3-C179-1AB5-C08D-D9936E54CAB1}"/>
              </a:ext>
            </a:extLst>
          </p:cNvPr>
          <p:cNvSpPr>
            <a:spLocks noGrp="1"/>
          </p:cNvSpPr>
          <p:nvPr>
            <p:ph idx="1"/>
          </p:nvPr>
        </p:nvSpPr>
        <p:spPr/>
        <p:txBody>
          <a:bodyPr>
            <a:normAutofit/>
          </a:bodyPr>
          <a:lstStyle/>
          <a:p>
            <a:pPr marL="227013" indent="-227013">
              <a:buAutoNum type="arabicPeriod"/>
            </a:pPr>
            <a:r>
              <a:rPr lang="en-US" sz="2000" dirty="0">
                <a:latin typeface="Times New Roman" panose="02020603050405020304" pitchFamily="18" charset="0"/>
                <a:cs typeface="Times New Roman" panose="02020603050405020304" pitchFamily="18" charset="0"/>
              </a:rPr>
              <a:t>Define the problem: </a:t>
            </a:r>
            <a:r>
              <a:rPr lang="en-US" sz="2000" b="1" dirty="0">
                <a:latin typeface="Times New Roman" panose="02020603050405020304" pitchFamily="18" charset="0"/>
                <a:cs typeface="Times New Roman" panose="02020603050405020304" pitchFamily="18" charset="0"/>
              </a:rPr>
              <a:t>Hypothesis or study objective.</a:t>
            </a:r>
          </a:p>
          <a:p>
            <a:pPr marL="227013" indent="-227013">
              <a:buAutoNum type="arabicPeriod"/>
            </a:pPr>
            <a:r>
              <a:rPr lang="en-US" sz="2000" dirty="0">
                <a:latin typeface="Times New Roman" panose="02020603050405020304" pitchFamily="18" charset="0"/>
                <a:cs typeface="Times New Roman" panose="02020603050405020304" pitchFamily="18" charset="0"/>
              </a:rPr>
              <a:t>State </a:t>
            </a:r>
            <a:r>
              <a:rPr lang="en-US" sz="2000" b="1" dirty="0">
                <a:latin typeface="Times New Roman" panose="02020603050405020304" pitchFamily="18" charset="0"/>
                <a:cs typeface="Times New Roman" panose="02020603050405020304" pitchFamily="18" charset="0"/>
              </a:rPr>
              <a:t>variables of interest </a:t>
            </a:r>
            <a:r>
              <a:rPr lang="en-US" sz="2000" dirty="0">
                <a:latin typeface="Times New Roman" panose="02020603050405020304" pitchFamily="18" charset="0"/>
                <a:cs typeface="Times New Roman" panose="02020603050405020304" pitchFamily="18" charset="0"/>
              </a:rPr>
              <a:t>(independent, dependent, controls, covariates).</a:t>
            </a:r>
          </a:p>
          <a:p>
            <a:pPr marL="227013" indent="-227013">
              <a:buAutoNum type="arabicPeriod"/>
            </a:pPr>
            <a:r>
              <a:rPr lang="en-US" sz="2000" dirty="0">
                <a:latin typeface="Times New Roman" panose="02020603050405020304" pitchFamily="18" charset="0"/>
                <a:cs typeface="Times New Roman" panose="02020603050405020304" pitchFamily="18" charset="0"/>
              </a:rPr>
              <a:t>Construct a Sampling Design:</a:t>
            </a:r>
          </a:p>
          <a:p>
            <a:pPr marL="914400" lvl="1" indent="-227013"/>
            <a:r>
              <a:rPr lang="en-US" sz="1600" dirty="0">
                <a:latin typeface="Times New Roman" panose="02020603050405020304" pitchFamily="18" charset="0"/>
                <a:cs typeface="Times New Roman" panose="02020603050405020304" pitchFamily="18" charset="0"/>
              </a:rPr>
              <a:t>Identify the </a:t>
            </a:r>
            <a:r>
              <a:rPr lang="en-US" sz="1600" b="1" dirty="0">
                <a:latin typeface="Times New Roman" panose="02020603050405020304" pitchFamily="18" charset="0"/>
                <a:cs typeface="Times New Roman" panose="02020603050405020304" pitchFamily="18" charset="0"/>
              </a:rPr>
              <a:t>population of interest </a:t>
            </a:r>
            <a:r>
              <a:rPr lang="en-US" sz="1600" dirty="0">
                <a:latin typeface="Times New Roman" panose="02020603050405020304" pitchFamily="18" charset="0"/>
                <a:cs typeface="Times New Roman" panose="02020603050405020304" pitchFamily="18" charset="0"/>
              </a:rPr>
              <a:t>(what are we trying to represent) </a:t>
            </a:r>
          </a:p>
          <a:p>
            <a:pPr marL="914400" lvl="1" indent="-227013"/>
            <a:r>
              <a:rPr lang="en-US" sz="1600" dirty="0">
                <a:latin typeface="Times New Roman" panose="02020603050405020304" pitchFamily="18" charset="0"/>
                <a:cs typeface="Times New Roman" panose="02020603050405020304" pitchFamily="18" charset="0"/>
              </a:rPr>
              <a:t>Determine the </a:t>
            </a:r>
            <a:r>
              <a:rPr lang="en-US" sz="1600" b="1" dirty="0">
                <a:latin typeface="Times New Roman" panose="02020603050405020304" pitchFamily="18" charset="0"/>
                <a:cs typeface="Times New Roman" panose="02020603050405020304" pitchFamily="18" charset="0"/>
              </a:rPr>
              <a:t>Sampling unit </a:t>
            </a:r>
            <a:r>
              <a:rPr lang="en-US" sz="1600" dirty="0">
                <a:latin typeface="Times New Roman" panose="02020603050405020304" pitchFamily="18" charset="0"/>
                <a:cs typeface="Times New Roman" panose="02020603050405020304" pitchFamily="18" charset="0"/>
              </a:rPr>
              <a:t>(what is an observation) </a:t>
            </a:r>
          </a:p>
          <a:p>
            <a:pPr marL="914400" lvl="1" indent="-227013"/>
            <a:r>
              <a:rPr lang="en-US" sz="1600" dirty="0">
                <a:latin typeface="Times New Roman" panose="02020603050405020304" pitchFamily="18" charset="0"/>
                <a:cs typeface="Times New Roman" panose="02020603050405020304" pitchFamily="18" charset="0"/>
              </a:rPr>
              <a:t>Appropriate sampling </a:t>
            </a:r>
            <a:r>
              <a:rPr lang="en-US" sz="1600" b="1" dirty="0">
                <a:latin typeface="Times New Roman" panose="02020603050405020304" pitchFamily="18" charset="0"/>
                <a:cs typeface="Times New Roman" panose="02020603050405020304" pitchFamily="18" charset="0"/>
              </a:rPr>
              <a:t>unit size and shape</a:t>
            </a:r>
            <a:r>
              <a:rPr lang="en-US" sz="1600" dirty="0">
                <a:latin typeface="Times New Roman" panose="02020603050405020304" pitchFamily="18" charset="0"/>
                <a:cs typeface="Times New Roman" panose="02020603050405020304" pitchFamily="18" charset="0"/>
              </a:rPr>
              <a:t>?</a:t>
            </a:r>
          </a:p>
          <a:p>
            <a:pPr marL="914400" lvl="1" indent="-227013"/>
            <a:r>
              <a:rPr lang="en-US" sz="1600" b="1" dirty="0">
                <a:latin typeface="Times New Roman" panose="02020603050405020304" pitchFamily="18" charset="0"/>
                <a:cs typeface="Times New Roman" panose="02020603050405020304" pitchFamily="18" charset="0"/>
              </a:rPr>
              <a:t>How many observations? </a:t>
            </a:r>
          </a:p>
          <a:p>
            <a:pPr marL="914400" lvl="1" indent="-227013"/>
            <a:r>
              <a:rPr lang="en-US" sz="1600" dirty="0">
                <a:latin typeface="Times New Roman" panose="02020603050405020304" pitchFamily="18" charset="0"/>
                <a:cs typeface="Times New Roman" panose="02020603050405020304" pitchFamily="18" charset="0"/>
              </a:rPr>
              <a:t>Selected and positioned how? (consider controls or pairings?)</a:t>
            </a:r>
          </a:p>
          <a:p>
            <a:pPr marL="114300" indent="-114300">
              <a:buNone/>
            </a:pPr>
            <a:r>
              <a:rPr lang="en-US" sz="2000" dirty="0">
                <a:latin typeface="Times New Roman" panose="02020603050405020304" pitchFamily="18" charset="0"/>
                <a:cs typeface="Times New Roman" panose="02020603050405020304" pitchFamily="18" charset="0"/>
              </a:rPr>
              <a:t>4. Develop your </a:t>
            </a:r>
            <a:r>
              <a:rPr lang="en-US" sz="2000" b="1" dirty="0">
                <a:latin typeface="Times New Roman" panose="02020603050405020304" pitchFamily="18" charset="0"/>
                <a:cs typeface="Times New Roman" panose="02020603050405020304" pitchFamily="18" charset="0"/>
              </a:rPr>
              <a:t>Methods</a:t>
            </a:r>
            <a:r>
              <a:rPr lang="en-US" sz="2000" dirty="0">
                <a:latin typeface="Times New Roman" panose="02020603050405020304" pitchFamily="18" charset="0"/>
                <a:cs typeface="Times New Roman" panose="02020603050405020304" pitchFamily="18" charset="0"/>
              </a:rPr>
              <a:t> (how, where and when to sample, quality control measures).</a:t>
            </a:r>
          </a:p>
          <a:p>
            <a:pPr marL="114300" indent="-114300">
              <a:buNone/>
            </a:pPr>
            <a:r>
              <a:rPr lang="en-US" sz="2000" dirty="0">
                <a:latin typeface="Times New Roman" panose="02020603050405020304" pitchFamily="18" charset="0"/>
                <a:cs typeface="Times New Roman" panose="02020603050405020304" pitchFamily="18" charset="0"/>
              </a:rPr>
              <a:t>5. This information will help you identify the correct statistical analysis (we’ll cover this throughout the semester).</a:t>
            </a:r>
          </a:p>
        </p:txBody>
      </p:sp>
    </p:spTree>
    <p:extLst>
      <p:ext uri="{BB962C8B-B14F-4D97-AF65-F5344CB8AC3E}">
        <p14:creationId xmlns:p14="http://schemas.microsoft.com/office/powerpoint/2010/main" val="106241371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8" name="Rectangle 8"/>
          <p:cNvSpPr>
            <a:spLocks noGrp="1" noChangeArrowheads="1"/>
          </p:cNvSpPr>
          <p:nvPr>
            <p:ph type="title"/>
          </p:nvPr>
        </p:nvSpPr>
        <p:spPr>
          <a:xfrm>
            <a:off x="723900" y="438912"/>
            <a:ext cx="7772400" cy="1143000"/>
          </a:xfrm>
        </p:spPr>
        <p:txBody>
          <a:bodyPr>
            <a:normAutofit/>
          </a:bodyPr>
          <a:lstStyle/>
          <a:p>
            <a:pPr fontAlgn="auto">
              <a:spcAft>
                <a:spcPts val="0"/>
              </a:spcAft>
              <a:defRPr/>
            </a:pPr>
            <a:r>
              <a:rPr lang="en-US" b="1" dirty="0"/>
              <a:t>Key Information for                                      Experimental Design</a:t>
            </a:r>
          </a:p>
        </p:txBody>
      </p:sp>
      <p:sp>
        <p:nvSpPr>
          <p:cNvPr id="16388" name="Rectangle 9"/>
          <p:cNvSpPr>
            <a:spLocks noGrp="1" noChangeArrowheads="1"/>
          </p:cNvSpPr>
          <p:nvPr>
            <p:ph idx="1"/>
          </p:nvPr>
        </p:nvSpPr>
        <p:spPr>
          <a:xfrm>
            <a:off x="747486" y="1752600"/>
            <a:ext cx="7772400" cy="4572000"/>
          </a:xfrm>
        </p:spPr>
        <p:txBody>
          <a:bodyPr>
            <a:normAutofit/>
          </a:bodyPr>
          <a:lstStyle/>
          <a:p>
            <a:pPr marL="0" indent="0">
              <a:buNone/>
            </a:pPr>
            <a:r>
              <a:rPr lang="en-US" sz="2400" dirty="0"/>
              <a:t>Define the problem:  </a:t>
            </a:r>
            <a:r>
              <a:rPr lang="en-US" sz="2400" b="1" dirty="0"/>
              <a:t>Hypothesis or study objective</a:t>
            </a:r>
          </a:p>
        </p:txBody>
      </p:sp>
      <p:sp>
        <p:nvSpPr>
          <p:cNvPr id="16389" name="Rectangle 2"/>
          <p:cNvSpPr>
            <a:spLocks noChangeArrowheads="1"/>
          </p:cNvSpPr>
          <p:nvPr/>
        </p:nvSpPr>
        <p:spPr bwMode="auto">
          <a:xfrm>
            <a:off x="685800" y="457200"/>
            <a:ext cx="78486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nSpc>
                <a:spcPts val="3900"/>
              </a:lnSpc>
            </a:pPr>
            <a:endParaRPr lang="en-US" sz="3600" b="1">
              <a:solidFill>
                <a:schemeClr val="tx2"/>
              </a:solidFill>
              <a:latin typeface="Arial Narrow" pitchFamily="34" charset="0"/>
            </a:endParaRPr>
          </a:p>
        </p:txBody>
      </p:sp>
      <p:sp>
        <p:nvSpPr>
          <p:cNvPr id="16390" name="Rectangle 3"/>
          <p:cNvSpPr>
            <a:spLocks noChangeArrowheads="1"/>
          </p:cNvSpPr>
          <p:nvPr/>
        </p:nvSpPr>
        <p:spPr bwMode="auto">
          <a:xfrm>
            <a:off x="762000" y="17526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marL="396875" indent="-396875">
              <a:spcBef>
                <a:spcPct val="20000"/>
              </a:spcBef>
              <a:buClr>
                <a:schemeClr val="tx1"/>
              </a:buClr>
              <a:buFont typeface="Monotype Sorts"/>
              <a:buNone/>
            </a:pPr>
            <a:endParaRPr lang="en-US"/>
          </a:p>
        </p:txBody>
      </p:sp>
      <p:sp>
        <p:nvSpPr>
          <p:cNvPr id="2" name="TextBox 1"/>
          <p:cNvSpPr txBox="1"/>
          <p:nvPr/>
        </p:nvSpPr>
        <p:spPr>
          <a:xfrm>
            <a:off x="1219200" y="2191512"/>
            <a:ext cx="6324600" cy="830997"/>
          </a:xfrm>
          <a:prstGeom prst="rect">
            <a:avLst/>
          </a:prstGeom>
          <a:noFill/>
        </p:spPr>
        <p:txBody>
          <a:bodyPr wrap="square" rtlCol="0">
            <a:spAutoFit/>
          </a:bodyPr>
          <a:lstStyle/>
          <a:p>
            <a:r>
              <a:rPr lang="en-US" dirty="0">
                <a:solidFill>
                  <a:srgbClr val="00B050"/>
                </a:solidFill>
              </a:rPr>
              <a:t>Does industrial scale sugaring impact the health of sugar maple stands.</a:t>
            </a:r>
          </a:p>
        </p:txBody>
      </p:sp>
      <p:sp>
        <p:nvSpPr>
          <p:cNvPr id="3" name="Rectangle 2"/>
          <p:cNvSpPr/>
          <p:nvPr/>
        </p:nvSpPr>
        <p:spPr>
          <a:xfrm>
            <a:off x="609600" y="3307497"/>
            <a:ext cx="8229600" cy="400110"/>
          </a:xfrm>
          <a:prstGeom prst="rect">
            <a:avLst/>
          </a:prstGeom>
        </p:spPr>
        <p:txBody>
          <a:bodyPr wrap="square">
            <a:spAutoFit/>
          </a:bodyPr>
          <a:lstStyle/>
          <a:p>
            <a:pPr marL="0" indent="0">
              <a:buNone/>
            </a:pPr>
            <a:r>
              <a:rPr lang="en-US" sz="2000" dirty="0"/>
              <a:t>Identify the </a:t>
            </a:r>
            <a:r>
              <a:rPr lang="en-US" sz="2000" b="1" i="1" dirty="0"/>
              <a:t>population of interest </a:t>
            </a:r>
            <a:r>
              <a:rPr lang="en-US" sz="2000" dirty="0"/>
              <a:t>(what are we trying to represent)</a:t>
            </a:r>
          </a:p>
        </p:txBody>
      </p:sp>
      <p:sp>
        <p:nvSpPr>
          <p:cNvPr id="4" name="Rectangle 3"/>
          <p:cNvSpPr/>
          <p:nvPr/>
        </p:nvSpPr>
        <p:spPr>
          <a:xfrm>
            <a:off x="1219200" y="3761762"/>
            <a:ext cx="3806683" cy="461665"/>
          </a:xfrm>
          <a:prstGeom prst="rect">
            <a:avLst/>
          </a:prstGeom>
        </p:spPr>
        <p:txBody>
          <a:bodyPr wrap="none">
            <a:spAutoFit/>
          </a:bodyPr>
          <a:lstStyle/>
          <a:p>
            <a:pPr marL="0" indent="0">
              <a:buNone/>
            </a:pPr>
            <a:r>
              <a:rPr lang="en-US" dirty="0">
                <a:solidFill>
                  <a:srgbClr val="00B050"/>
                </a:solidFill>
              </a:rPr>
              <a:t>Sugar maple stands in VT </a:t>
            </a:r>
          </a:p>
        </p:txBody>
      </p:sp>
      <p:sp>
        <p:nvSpPr>
          <p:cNvPr id="5" name="Rectangle 4"/>
          <p:cNvSpPr/>
          <p:nvPr/>
        </p:nvSpPr>
        <p:spPr>
          <a:xfrm>
            <a:off x="519112" y="4337375"/>
            <a:ext cx="7724775" cy="707886"/>
          </a:xfrm>
          <a:prstGeom prst="rect">
            <a:avLst/>
          </a:prstGeom>
        </p:spPr>
        <p:txBody>
          <a:bodyPr wrap="square">
            <a:spAutoFit/>
          </a:bodyPr>
          <a:lstStyle/>
          <a:p>
            <a:pPr marL="0" indent="0">
              <a:buNone/>
            </a:pPr>
            <a:r>
              <a:rPr lang="en-US" sz="2000" dirty="0"/>
              <a:t>State </a:t>
            </a:r>
            <a:r>
              <a:rPr lang="en-US" sz="2000" b="1" dirty="0"/>
              <a:t>Variables of interest </a:t>
            </a:r>
            <a:r>
              <a:rPr lang="en-US" sz="2000" dirty="0"/>
              <a:t>(independent, dependent, controls, covariates)</a:t>
            </a:r>
          </a:p>
        </p:txBody>
      </p:sp>
      <p:sp>
        <p:nvSpPr>
          <p:cNvPr id="10" name="Rectangle 9"/>
          <p:cNvSpPr/>
          <p:nvPr/>
        </p:nvSpPr>
        <p:spPr>
          <a:xfrm>
            <a:off x="862214" y="5050006"/>
            <a:ext cx="7724371" cy="1569660"/>
          </a:xfrm>
          <a:prstGeom prst="rect">
            <a:avLst/>
          </a:prstGeom>
        </p:spPr>
        <p:txBody>
          <a:bodyPr wrap="square">
            <a:spAutoFit/>
          </a:bodyPr>
          <a:lstStyle/>
          <a:p>
            <a:pPr marL="0" indent="0">
              <a:buNone/>
            </a:pPr>
            <a:r>
              <a:rPr lang="en-US" dirty="0">
                <a:solidFill>
                  <a:srgbClr val="00B050"/>
                </a:solidFill>
              </a:rPr>
              <a:t>Dependent:  Mean Crown Vigor (0-4, healthy to dead), Independent:  Sugaring intensity (none, low, high)</a:t>
            </a:r>
          </a:p>
          <a:p>
            <a:pPr marL="0" indent="0">
              <a:buNone/>
            </a:pPr>
            <a:r>
              <a:rPr lang="en-US" dirty="0">
                <a:solidFill>
                  <a:srgbClr val="00B050"/>
                </a:solidFill>
              </a:rPr>
              <a:t>Confounding factors:  Soil type, elevation, drainage, stand density, disturbance (0/1)</a:t>
            </a:r>
          </a:p>
        </p:txBody>
      </p:sp>
    </p:spTree>
    <p:extLst>
      <p:ext uri="{BB962C8B-B14F-4D97-AF65-F5344CB8AC3E}">
        <p14:creationId xmlns:p14="http://schemas.microsoft.com/office/powerpoint/2010/main" val="2793329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38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8" grpId="0" build="p"/>
      <p:bldP spid="2" grpId="0"/>
      <p:bldP spid="3" grpId="0"/>
      <p:bldP spid="4" grpId="0"/>
      <p:bldP spid="5" grpId="0"/>
      <p:bldP spid="10"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8" name="Rectangle 8"/>
          <p:cNvSpPr>
            <a:spLocks noGrp="1" noChangeArrowheads="1"/>
          </p:cNvSpPr>
          <p:nvPr>
            <p:ph type="title"/>
          </p:nvPr>
        </p:nvSpPr>
        <p:spPr>
          <a:xfrm>
            <a:off x="723900" y="438912"/>
            <a:ext cx="7772400" cy="1143000"/>
          </a:xfrm>
        </p:spPr>
        <p:txBody>
          <a:bodyPr>
            <a:normAutofit/>
          </a:bodyPr>
          <a:lstStyle/>
          <a:p>
            <a:pPr fontAlgn="auto">
              <a:spcAft>
                <a:spcPts val="0"/>
              </a:spcAft>
              <a:defRPr/>
            </a:pPr>
            <a:r>
              <a:rPr lang="en-US" b="1" dirty="0"/>
              <a:t>Key Information for                                      Experimental Design</a:t>
            </a:r>
          </a:p>
        </p:txBody>
      </p:sp>
      <p:sp>
        <p:nvSpPr>
          <p:cNvPr id="16388" name="Rectangle 9"/>
          <p:cNvSpPr>
            <a:spLocks noGrp="1" noChangeArrowheads="1"/>
          </p:cNvSpPr>
          <p:nvPr>
            <p:ph idx="1"/>
          </p:nvPr>
        </p:nvSpPr>
        <p:spPr>
          <a:xfrm>
            <a:off x="747486" y="1752600"/>
            <a:ext cx="7772400" cy="4572000"/>
          </a:xfrm>
        </p:spPr>
        <p:txBody>
          <a:bodyPr/>
          <a:lstStyle/>
          <a:p>
            <a:pPr marL="0" indent="0">
              <a:buNone/>
            </a:pPr>
            <a:r>
              <a:rPr lang="en-US" sz="2000" dirty="0"/>
              <a:t>Construct a </a:t>
            </a:r>
            <a:r>
              <a:rPr lang="en-US" sz="2000" b="1" dirty="0"/>
              <a:t>Sampling Design</a:t>
            </a:r>
          </a:p>
          <a:p>
            <a:pPr marL="731838" lvl="1" indent="-457200"/>
            <a:r>
              <a:rPr lang="en-US" sz="2000" dirty="0"/>
              <a:t>Determine the </a:t>
            </a:r>
            <a:r>
              <a:rPr lang="en-US" sz="2000" b="1" i="1" dirty="0"/>
              <a:t>Sampling unit </a:t>
            </a:r>
            <a:r>
              <a:rPr lang="en-US" sz="2000" dirty="0"/>
              <a:t>(what is an observation) </a:t>
            </a:r>
          </a:p>
          <a:p>
            <a:pPr marL="731838" lvl="1" indent="-457200"/>
            <a:r>
              <a:rPr lang="en-US" sz="2000" dirty="0"/>
              <a:t>Appropriate sampling unit </a:t>
            </a:r>
            <a:r>
              <a:rPr lang="en-US" sz="2000" b="1" i="1" dirty="0"/>
              <a:t>size and shape</a:t>
            </a:r>
            <a:r>
              <a:rPr lang="en-US" sz="2000" dirty="0"/>
              <a:t>?</a:t>
            </a:r>
          </a:p>
        </p:txBody>
      </p:sp>
      <p:sp>
        <p:nvSpPr>
          <p:cNvPr id="16389" name="Rectangle 2"/>
          <p:cNvSpPr>
            <a:spLocks noChangeArrowheads="1"/>
          </p:cNvSpPr>
          <p:nvPr/>
        </p:nvSpPr>
        <p:spPr bwMode="auto">
          <a:xfrm>
            <a:off x="685800" y="457200"/>
            <a:ext cx="78486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nSpc>
                <a:spcPts val="3900"/>
              </a:lnSpc>
            </a:pPr>
            <a:endParaRPr lang="en-US" sz="3600" b="1">
              <a:solidFill>
                <a:schemeClr val="tx2"/>
              </a:solidFill>
              <a:latin typeface="Arial Narrow" pitchFamily="34" charset="0"/>
            </a:endParaRPr>
          </a:p>
        </p:txBody>
      </p:sp>
      <p:sp>
        <p:nvSpPr>
          <p:cNvPr id="16390" name="Rectangle 3"/>
          <p:cNvSpPr>
            <a:spLocks noChangeArrowheads="1"/>
          </p:cNvSpPr>
          <p:nvPr/>
        </p:nvSpPr>
        <p:spPr bwMode="auto">
          <a:xfrm>
            <a:off x="762000" y="17526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marL="396875" indent="-396875">
              <a:spcBef>
                <a:spcPct val="20000"/>
              </a:spcBef>
              <a:buClr>
                <a:schemeClr val="tx1"/>
              </a:buClr>
              <a:buFont typeface="Monotype Sorts"/>
              <a:buNone/>
            </a:pPr>
            <a:endParaRPr lang="en-US"/>
          </a:p>
        </p:txBody>
      </p:sp>
      <p:grpSp>
        <p:nvGrpSpPr>
          <p:cNvPr id="2" name="Group 1"/>
          <p:cNvGrpSpPr/>
          <p:nvPr/>
        </p:nvGrpSpPr>
        <p:grpSpPr>
          <a:xfrm>
            <a:off x="542472" y="2979432"/>
            <a:ext cx="8017328" cy="3058656"/>
            <a:chOff x="513445" y="3043202"/>
            <a:chExt cx="8017328" cy="3058656"/>
          </a:xfrm>
        </p:grpSpPr>
        <p:pic>
          <p:nvPicPr>
            <p:cNvPr id="6" name="Picture 5"/>
            <p:cNvPicPr>
              <a:picLocks noChangeAspect="1"/>
            </p:cNvPicPr>
            <p:nvPr/>
          </p:nvPicPr>
          <p:blipFill>
            <a:blip r:embed="rId3"/>
            <a:stretch>
              <a:fillRect/>
            </a:stretch>
          </p:blipFill>
          <p:spPr>
            <a:xfrm>
              <a:off x="5501429" y="3043202"/>
              <a:ext cx="3029344" cy="3058656"/>
            </a:xfrm>
            <a:prstGeom prst="rect">
              <a:avLst/>
            </a:prstGeom>
          </p:spPr>
        </p:pic>
        <p:sp>
          <p:nvSpPr>
            <p:cNvPr id="7" name="Rectangle 6"/>
            <p:cNvSpPr/>
            <p:nvPr/>
          </p:nvSpPr>
          <p:spPr>
            <a:xfrm>
              <a:off x="513445" y="3132338"/>
              <a:ext cx="4067628" cy="2616101"/>
            </a:xfrm>
            <a:prstGeom prst="rect">
              <a:avLst/>
            </a:prstGeom>
          </p:spPr>
          <p:txBody>
            <a:bodyPr wrap="square">
              <a:spAutoFit/>
            </a:bodyPr>
            <a:lstStyle/>
            <a:p>
              <a:pPr marL="0" indent="0">
                <a:buNone/>
              </a:pPr>
              <a:r>
                <a:rPr lang="en-US" sz="2000" dirty="0">
                  <a:solidFill>
                    <a:srgbClr val="00B050"/>
                  </a:solidFill>
                </a:rPr>
                <a:t>Let's follow best practices and use the FIA (Forest Inventory Analysis) inventory and assessment plot design.</a:t>
              </a:r>
            </a:p>
            <a:p>
              <a:pPr marL="0" indent="0">
                <a:buNone/>
              </a:pPr>
              <a:r>
                <a:rPr lang="en-US" sz="2000" dirty="0">
                  <a:solidFill>
                    <a:srgbClr val="00B050"/>
                  </a:solidFill>
                </a:rPr>
                <a:t>Each plot consists of 4 sub-plots.</a:t>
              </a:r>
            </a:p>
            <a:p>
              <a:pPr marL="0" indent="0">
                <a:buNone/>
              </a:pPr>
              <a:endParaRPr lang="en-US" sz="2000" dirty="0">
                <a:solidFill>
                  <a:srgbClr val="00B050"/>
                </a:solidFill>
              </a:endParaRPr>
            </a:p>
            <a:p>
              <a:pPr marL="0" indent="0">
                <a:buNone/>
              </a:pPr>
              <a:r>
                <a:rPr lang="en-US" sz="2000" dirty="0">
                  <a:solidFill>
                    <a:srgbClr val="00B050"/>
                  </a:solidFill>
                </a:rPr>
                <a:t>Sampling Unit = plot</a:t>
              </a:r>
            </a:p>
            <a:p>
              <a:pPr marL="0" indent="0">
                <a:buNone/>
              </a:pPr>
              <a:r>
                <a:rPr lang="en-US" sz="2000" dirty="0">
                  <a:solidFill>
                    <a:srgbClr val="00B050"/>
                  </a:solidFill>
                </a:rPr>
                <a:t>Sub-plots = replicates</a:t>
              </a:r>
            </a:p>
          </p:txBody>
        </p:sp>
      </p:grpSp>
    </p:spTree>
    <p:extLst>
      <p:ext uri="{BB962C8B-B14F-4D97-AF65-F5344CB8AC3E}">
        <p14:creationId xmlns:p14="http://schemas.microsoft.com/office/powerpoint/2010/main" val="2601495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8" name="Rectangle 8"/>
          <p:cNvSpPr>
            <a:spLocks noGrp="1" noChangeArrowheads="1"/>
          </p:cNvSpPr>
          <p:nvPr>
            <p:ph type="title"/>
          </p:nvPr>
        </p:nvSpPr>
        <p:spPr>
          <a:xfrm>
            <a:off x="723900" y="438912"/>
            <a:ext cx="7772400" cy="1143000"/>
          </a:xfrm>
        </p:spPr>
        <p:txBody>
          <a:bodyPr>
            <a:normAutofit/>
          </a:bodyPr>
          <a:lstStyle/>
          <a:p>
            <a:pPr fontAlgn="auto">
              <a:spcAft>
                <a:spcPts val="0"/>
              </a:spcAft>
              <a:defRPr/>
            </a:pPr>
            <a:r>
              <a:rPr lang="en-US" b="1" dirty="0"/>
              <a:t>Key Information for                                      Experimental Design</a:t>
            </a:r>
          </a:p>
        </p:txBody>
      </p:sp>
      <p:sp>
        <p:nvSpPr>
          <p:cNvPr id="16388" name="Rectangle 9"/>
          <p:cNvSpPr>
            <a:spLocks noGrp="1" noChangeArrowheads="1"/>
          </p:cNvSpPr>
          <p:nvPr>
            <p:ph idx="1"/>
          </p:nvPr>
        </p:nvSpPr>
        <p:spPr>
          <a:xfrm>
            <a:off x="747486" y="1752600"/>
            <a:ext cx="7772400" cy="4572000"/>
          </a:xfrm>
        </p:spPr>
        <p:txBody>
          <a:bodyPr/>
          <a:lstStyle/>
          <a:p>
            <a:pPr marL="0" indent="0">
              <a:buNone/>
            </a:pPr>
            <a:r>
              <a:rPr lang="en-US" sz="2000" dirty="0"/>
              <a:t>Construct a </a:t>
            </a:r>
            <a:r>
              <a:rPr lang="en-US" sz="2000" b="1" dirty="0"/>
              <a:t>Sampling Design</a:t>
            </a:r>
          </a:p>
          <a:p>
            <a:pPr marL="731838" lvl="1" indent="-457200"/>
            <a:r>
              <a:rPr lang="en-US" sz="2000" dirty="0"/>
              <a:t>Determine the </a:t>
            </a:r>
            <a:r>
              <a:rPr lang="en-US" sz="2000" b="1" i="1" dirty="0"/>
              <a:t>Sampling unit </a:t>
            </a:r>
            <a:r>
              <a:rPr lang="en-US" sz="2000" dirty="0"/>
              <a:t>(what is an observation) </a:t>
            </a:r>
          </a:p>
          <a:p>
            <a:pPr marL="731838" lvl="1" indent="-457200"/>
            <a:r>
              <a:rPr lang="en-US" sz="2000" dirty="0"/>
              <a:t>Appropriate sampling unit </a:t>
            </a:r>
            <a:r>
              <a:rPr lang="en-US" sz="2000" b="1" i="1" dirty="0"/>
              <a:t>size and shape</a:t>
            </a:r>
            <a:r>
              <a:rPr lang="en-US" sz="2000" dirty="0"/>
              <a:t>?</a:t>
            </a:r>
          </a:p>
          <a:p>
            <a:pPr marL="731838" lvl="1" indent="-457200"/>
            <a:r>
              <a:rPr lang="en-US" b="1" i="1" dirty="0"/>
              <a:t>H</a:t>
            </a:r>
            <a:r>
              <a:rPr lang="en-US" sz="2000" b="1" i="1" dirty="0"/>
              <a:t>ow many </a:t>
            </a:r>
            <a:r>
              <a:rPr lang="en-US" sz="2000" dirty="0"/>
              <a:t>observations? </a:t>
            </a:r>
          </a:p>
        </p:txBody>
      </p:sp>
      <p:sp>
        <p:nvSpPr>
          <p:cNvPr id="16389" name="Rectangle 2"/>
          <p:cNvSpPr>
            <a:spLocks noChangeArrowheads="1"/>
          </p:cNvSpPr>
          <p:nvPr/>
        </p:nvSpPr>
        <p:spPr bwMode="auto">
          <a:xfrm>
            <a:off x="685800" y="457200"/>
            <a:ext cx="78486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nSpc>
                <a:spcPts val="3900"/>
              </a:lnSpc>
            </a:pPr>
            <a:endParaRPr lang="en-US" sz="3600" b="1">
              <a:solidFill>
                <a:schemeClr val="tx2"/>
              </a:solidFill>
              <a:latin typeface="Arial Narrow" pitchFamily="34" charset="0"/>
            </a:endParaRPr>
          </a:p>
        </p:txBody>
      </p:sp>
      <p:sp>
        <p:nvSpPr>
          <p:cNvPr id="16390" name="Rectangle 3"/>
          <p:cNvSpPr>
            <a:spLocks noChangeArrowheads="1"/>
          </p:cNvSpPr>
          <p:nvPr/>
        </p:nvSpPr>
        <p:spPr bwMode="auto">
          <a:xfrm>
            <a:off x="762000" y="17526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marL="396875" indent="-396875">
              <a:spcBef>
                <a:spcPct val="20000"/>
              </a:spcBef>
              <a:buClr>
                <a:schemeClr val="tx1"/>
              </a:buClr>
              <a:buFont typeface="Monotype Sorts"/>
              <a:buNone/>
            </a:pPr>
            <a:endParaRPr lang="en-US"/>
          </a:p>
        </p:txBody>
      </p:sp>
      <p:sp>
        <p:nvSpPr>
          <p:cNvPr id="7" name="Rectangle 6"/>
          <p:cNvSpPr/>
          <p:nvPr/>
        </p:nvSpPr>
        <p:spPr>
          <a:xfrm>
            <a:off x="762000" y="3962400"/>
            <a:ext cx="6705599" cy="1938992"/>
          </a:xfrm>
          <a:prstGeom prst="rect">
            <a:avLst/>
          </a:prstGeom>
        </p:spPr>
        <p:txBody>
          <a:bodyPr wrap="square">
            <a:spAutoFit/>
          </a:bodyPr>
          <a:lstStyle/>
          <a:p>
            <a:pPr marL="0" indent="0">
              <a:buNone/>
            </a:pPr>
            <a:r>
              <a:rPr lang="en-US" dirty="0">
                <a:solidFill>
                  <a:srgbClr val="00B050"/>
                </a:solidFill>
              </a:rPr>
              <a:t>General rule of thumb is as many as possible based on time and resources.</a:t>
            </a:r>
          </a:p>
          <a:p>
            <a:pPr marL="0" indent="0">
              <a:buNone/>
            </a:pPr>
            <a:endParaRPr lang="en-US" dirty="0">
              <a:solidFill>
                <a:srgbClr val="00B050"/>
              </a:solidFill>
            </a:endParaRPr>
          </a:p>
          <a:p>
            <a:pPr marL="0" indent="0">
              <a:buNone/>
            </a:pPr>
            <a:r>
              <a:rPr lang="en-US" dirty="0">
                <a:solidFill>
                  <a:srgbClr val="00B050"/>
                </a:solidFill>
              </a:rPr>
              <a:t>But you can conduct a power analysis to estimate how many you need…….</a:t>
            </a:r>
          </a:p>
        </p:txBody>
      </p:sp>
    </p:spTree>
    <p:extLst>
      <p:ext uri="{BB962C8B-B14F-4D97-AF65-F5344CB8AC3E}">
        <p14:creationId xmlns:p14="http://schemas.microsoft.com/office/powerpoint/2010/main" val="386520379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686463" y="328431"/>
            <a:ext cx="3712450" cy="6716901"/>
          </a:xfrm>
          <a:prstGeom prst="rect">
            <a:avLst/>
          </a:prstGeom>
        </p:spPr>
      </p:pic>
      <p:pic>
        <p:nvPicPr>
          <p:cNvPr id="43" name="Picture 4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90020" y="6462006"/>
            <a:ext cx="256797" cy="362607"/>
          </a:xfrm>
          <a:prstGeom prst="rect">
            <a:avLst/>
          </a:prstGeom>
        </p:spPr>
      </p:pic>
      <p:pic>
        <p:nvPicPr>
          <p:cNvPr id="39" name="Picture 3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65955" y="1110947"/>
            <a:ext cx="256797" cy="362607"/>
          </a:xfrm>
          <a:prstGeom prst="rect">
            <a:avLst/>
          </a:prstGeom>
        </p:spPr>
      </p:pic>
      <p:pic>
        <p:nvPicPr>
          <p:cNvPr id="42" name="Picture 4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52758" y="3602334"/>
            <a:ext cx="256797" cy="362607"/>
          </a:xfrm>
          <a:prstGeom prst="rect">
            <a:avLst/>
          </a:prstGeom>
        </p:spPr>
      </p:pic>
      <p:pic>
        <p:nvPicPr>
          <p:cNvPr id="45" name="Picture 4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25913" y="1152894"/>
            <a:ext cx="256797" cy="362607"/>
          </a:xfrm>
          <a:prstGeom prst="rect">
            <a:avLst/>
          </a:prstGeom>
        </p:spPr>
      </p:pic>
      <p:pic>
        <p:nvPicPr>
          <p:cNvPr id="41" name="Picture 4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52757" y="1722616"/>
            <a:ext cx="256797" cy="362607"/>
          </a:xfrm>
          <a:prstGeom prst="rect">
            <a:avLst/>
          </a:prstGeom>
        </p:spPr>
      </p:pic>
      <p:pic>
        <p:nvPicPr>
          <p:cNvPr id="40" name="Picture 3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84623" y="2002708"/>
            <a:ext cx="256797" cy="362607"/>
          </a:xfrm>
          <a:prstGeom prst="rect">
            <a:avLst/>
          </a:prstGeom>
        </p:spPr>
      </p:pic>
      <p:sp>
        <p:nvSpPr>
          <p:cNvPr id="5" name="Rectangle 4"/>
          <p:cNvSpPr/>
          <p:nvPr/>
        </p:nvSpPr>
        <p:spPr>
          <a:xfrm>
            <a:off x="254669" y="391279"/>
            <a:ext cx="4598285" cy="3262432"/>
          </a:xfrm>
          <a:prstGeom prst="rect">
            <a:avLst/>
          </a:prstGeom>
        </p:spPr>
        <p:txBody>
          <a:bodyPr wrap="square">
            <a:spAutoFit/>
          </a:bodyPr>
          <a:lstStyle/>
          <a:p>
            <a:r>
              <a:rPr lang="en-US" b="1" dirty="0">
                <a:solidFill>
                  <a:srgbClr val="111111"/>
                </a:solidFill>
                <a:latin typeface="Helvetica Neue"/>
              </a:rPr>
              <a:t>Experimental Design practice:</a:t>
            </a:r>
          </a:p>
          <a:p>
            <a:pPr>
              <a:spcBef>
                <a:spcPts val="600"/>
              </a:spcBef>
              <a:spcAft>
                <a:spcPts val="1200"/>
              </a:spcAft>
            </a:pPr>
            <a:r>
              <a:rPr lang="en-US" sz="2200" b="1" dirty="0">
                <a:solidFill>
                  <a:srgbClr val="111111"/>
                </a:solidFill>
                <a:latin typeface="Helvetica Neue"/>
              </a:rPr>
              <a:t>Sampling Design:</a:t>
            </a:r>
          </a:p>
          <a:p>
            <a:pPr>
              <a:spcBef>
                <a:spcPts val="600"/>
              </a:spcBef>
              <a:spcAft>
                <a:spcPts val="1200"/>
              </a:spcAft>
            </a:pPr>
            <a:r>
              <a:rPr lang="en-US" sz="2200" dirty="0">
                <a:solidFill>
                  <a:srgbClr val="111111"/>
                </a:solidFill>
                <a:latin typeface="Helvetica Neue"/>
              </a:rPr>
              <a:t>You can assess canopy condition at up to 30 plots across the state </a:t>
            </a:r>
          </a:p>
          <a:p>
            <a:pPr>
              <a:spcBef>
                <a:spcPts val="600"/>
              </a:spcBef>
              <a:spcAft>
                <a:spcPts val="1200"/>
              </a:spcAft>
            </a:pPr>
            <a:r>
              <a:rPr lang="en-US" sz="2200" dirty="0">
                <a:solidFill>
                  <a:srgbClr val="111111"/>
                </a:solidFill>
                <a:latin typeface="Helvetica Neue"/>
              </a:rPr>
              <a:t>Each of these plots is made                      up of 4 sub-plots</a:t>
            </a:r>
          </a:p>
          <a:p>
            <a:pPr>
              <a:spcBef>
                <a:spcPts val="600"/>
              </a:spcBef>
              <a:spcAft>
                <a:spcPts val="1200"/>
              </a:spcAft>
            </a:pPr>
            <a:endParaRPr lang="en-US" sz="2200" b="0" i="0" dirty="0">
              <a:solidFill>
                <a:srgbClr val="111111"/>
              </a:solidFill>
              <a:effectLst/>
              <a:latin typeface="Helvetica Neue"/>
            </a:endParaRPr>
          </a:p>
        </p:txBody>
      </p:sp>
      <p:pic>
        <p:nvPicPr>
          <p:cNvPr id="24" name="Picture 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880408" y="5166175"/>
            <a:ext cx="122285" cy="143248"/>
          </a:xfrm>
          <a:prstGeom prst="rect">
            <a:avLst/>
          </a:prstGeom>
        </p:spPr>
      </p:pic>
      <p:pic>
        <p:nvPicPr>
          <p:cNvPr id="26" name="Picture 2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67907" y="2301246"/>
            <a:ext cx="122285" cy="143248"/>
          </a:xfrm>
          <a:prstGeom prst="rect">
            <a:avLst/>
          </a:prstGeom>
        </p:spPr>
      </p:pic>
      <p:pic>
        <p:nvPicPr>
          <p:cNvPr id="28" name="Picture 2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909357" y="1515501"/>
            <a:ext cx="192094" cy="259586"/>
          </a:xfrm>
          <a:prstGeom prst="rect">
            <a:avLst/>
          </a:prstGeom>
        </p:spPr>
      </p:pic>
      <p:pic>
        <p:nvPicPr>
          <p:cNvPr id="29" name="Picture 2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49568" y="3030596"/>
            <a:ext cx="192094" cy="259586"/>
          </a:xfrm>
          <a:prstGeom prst="rect">
            <a:avLst/>
          </a:prstGeom>
        </p:spPr>
      </p:pic>
      <p:pic>
        <p:nvPicPr>
          <p:cNvPr id="30" name="Picture 2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574163" y="4794810"/>
            <a:ext cx="192094" cy="259586"/>
          </a:xfrm>
          <a:prstGeom prst="rect">
            <a:avLst/>
          </a:prstGeom>
        </p:spPr>
      </p:pic>
      <p:pic>
        <p:nvPicPr>
          <p:cNvPr id="31" name="Picture 3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13580" y="3523918"/>
            <a:ext cx="192094" cy="259586"/>
          </a:xfrm>
          <a:prstGeom prst="rect">
            <a:avLst/>
          </a:prstGeom>
        </p:spPr>
      </p:pic>
      <p:pic>
        <p:nvPicPr>
          <p:cNvPr id="32" name="Picture 3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538293" y="929753"/>
            <a:ext cx="192094" cy="259586"/>
          </a:xfrm>
          <a:prstGeom prst="rect">
            <a:avLst/>
          </a:prstGeom>
        </p:spPr>
      </p:pic>
      <p:pic>
        <p:nvPicPr>
          <p:cNvPr id="33" name="Picture 3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321375" y="3356198"/>
            <a:ext cx="192094" cy="259586"/>
          </a:xfrm>
          <a:prstGeom prst="rect">
            <a:avLst/>
          </a:prstGeom>
        </p:spPr>
      </p:pic>
      <p:pic>
        <p:nvPicPr>
          <p:cNvPr id="34" name="Picture 3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813048" y="1760671"/>
            <a:ext cx="122285" cy="143248"/>
          </a:xfrm>
          <a:prstGeom prst="rect">
            <a:avLst/>
          </a:prstGeom>
        </p:spPr>
      </p:pic>
      <p:pic>
        <p:nvPicPr>
          <p:cNvPr id="36" name="Picture 3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62338" y="3309907"/>
            <a:ext cx="122285" cy="143248"/>
          </a:xfrm>
          <a:prstGeom prst="rect">
            <a:avLst/>
          </a:prstGeom>
        </p:spPr>
      </p:pic>
      <p:pic>
        <p:nvPicPr>
          <p:cNvPr id="37" name="Picture 3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87492" y="6486152"/>
            <a:ext cx="122285" cy="143248"/>
          </a:xfrm>
          <a:prstGeom prst="rect">
            <a:avLst/>
          </a:prstGeom>
        </p:spPr>
      </p:pic>
      <p:pic>
        <p:nvPicPr>
          <p:cNvPr id="44" name="Picture 4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21945" y="2945547"/>
            <a:ext cx="256797" cy="362607"/>
          </a:xfrm>
          <a:prstGeom prst="rect">
            <a:avLst/>
          </a:prstGeom>
        </p:spPr>
      </p:pic>
      <p:pic>
        <p:nvPicPr>
          <p:cNvPr id="46" name="Picture 4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26022" y="2301246"/>
            <a:ext cx="122285" cy="143248"/>
          </a:xfrm>
          <a:prstGeom prst="rect">
            <a:avLst/>
          </a:prstGeom>
        </p:spPr>
      </p:pic>
      <p:pic>
        <p:nvPicPr>
          <p:cNvPr id="47" name="Picture 4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23122" y="3255062"/>
            <a:ext cx="122285" cy="143248"/>
          </a:xfrm>
          <a:prstGeom prst="rect">
            <a:avLst/>
          </a:prstGeom>
        </p:spPr>
      </p:pic>
      <p:pic>
        <p:nvPicPr>
          <p:cNvPr id="48" name="Picture 4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816415" y="4822790"/>
            <a:ext cx="122285" cy="143248"/>
          </a:xfrm>
          <a:prstGeom prst="rect">
            <a:avLst/>
          </a:prstGeom>
        </p:spPr>
      </p:pic>
      <p:pic>
        <p:nvPicPr>
          <p:cNvPr id="49" name="Picture 4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75522" y="3407462"/>
            <a:ext cx="122285" cy="143248"/>
          </a:xfrm>
          <a:prstGeom prst="rect">
            <a:avLst/>
          </a:prstGeom>
        </p:spPr>
      </p:pic>
      <p:pic>
        <p:nvPicPr>
          <p:cNvPr id="50" name="Picture 4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547654" y="1236692"/>
            <a:ext cx="122285" cy="143248"/>
          </a:xfrm>
          <a:prstGeom prst="rect">
            <a:avLst/>
          </a:prstGeom>
        </p:spPr>
      </p:pic>
      <p:sp>
        <p:nvSpPr>
          <p:cNvPr id="2" name="TextBox 1"/>
          <p:cNvSpPr txBox="1"/>
          <p:nvPr/>
        </p:nvSpPr>
        <p:spPr>
          <a:xfrm>
            <a:off x="233403" y="3899699"/>
            <a:ext cx="4072926" cy="1077218"/>
          </a:xfrm>
          <a:prstGeom prst="rect">
            <a:avLst/>
          </a:prstGeom>
          <a:noFill/>
        </p:spPr>
        <p:txBody>
          <a:bodyPr wrap="square" rtlCol="0">
            <a:spAutoFit/>
          </a:bodyPr>
          <a:lstStyle/>
          <a:p>
            <a:r>
              <a:rPr lang="en-US" sz="1600" dirty="0"/>
              <a:t>A plot is a sampling unit</a:t>
            </a:r>
          </a:p>
          <a:p>
            <a:r>
              <a:rPr lang="en-US" sz="1600" dirty="0"/>
              <a:t>A subplot is a replicate within each plot</a:t>
            </a:r>
          </a:p>
          <a:p>
            <a:r>
              <a:rPr lang="en-US" sz="1600" dirty="0"/>
              <a:t>But how do I pick where to put these 30 plots?</a:t>
            </a:r>
          </a:p>
        </p:txBody>
      </p:sp>
      <p:pic>
        <p:nvPicPr>
          <p:cNvPr id="3" name="Picture 2"/>
          <p:cNvPicPr>
            <a:picLocks noChangeAspect="1"/>
          </p:cNvPicPr>
          <p:nvPr/>
        </p:nvPicPr>
        <p:blipFill>
          <a:blip r:embed="rId6"/>
          <a:stretch>
            <a:fillRect/>
          </a:stretch>
        </p:blipFill>
        <p:spPr>
          <a:xfrm>
            <a:off x="3100127" y="2695645"/>
            <a:ext cx="1317398" cy="1327958"/>
          </a:xfrm>
          <a:prstGeom prst="rect">
            <a:avLst/>
          </a:prstGeom>
        </p:spPr>
      </p:pic>
      <p:pic>
        <p:nvPicPr>
          <p:cNvPr id="51" name="Picture 5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125977" y="6043556"/>
            <a:ext cx="444717" cy="627957"/>
          </a:xfrm>
          <a:prstGeom prst="rect">
            <a:avLst/>
          </a:prstGeom>
        </p:spPr>
      </p:pic>
      <p:pic>
        <p:nvPicPr>
          <p:cNvPr id="52" name="Picture 5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13292" y="5328515"/>
            <a:ext cx="211771" cy="248075"/>
          </a:xfrm>
          <a:prstGeom prst="rect">
            <a:avLst/>
          </a:prstGeom>
        </p:spPr>
      </p:pic>
      <p:sp>
        <p:nvSpPr>
          <p:cNvPr id="56" name="TextBox 55"/>
          <p:cNvSpPr txBox="1"/>
          <p:nvPr/>
        </p:nvSpPr>
        <p:spPr>
          <a:xfrm>
            <a:off x="2371722" y="4885714"/>
            <a:ext cx="2057400" cy="1600438"/>
          </a:xfrm>
          <a:prstGeom prst="rect">
            <a:avLst/>
          </a:prstGeom>
          <a:noFill/>
        </p:spPr>
        <p:txBody>
          <a:bodyPr wrap="square" rtlCol="0">
            <a:spAutoFit/>
          </a:bodyPr>
          <a:lstStyle/>
          <a:p>
            <a:r>
              <a:rPr lang="en-US" sz="1400" dirty="0"/>
              <a:t>Sugaring operations:  </a:t>
            </a:r>
          </a:p>
          <a:p>
            <a:endParaRPr lang="en-US" sz="1400" dirty="0"/>
          </a:p>
          <a:p>
            <a:r>
              <a:rPr lang="en-US" sz="1400" dirty="0"/>
              <a:t>low volume</a:t>
            </a:r>
          </a:p>
          <a:p>
            <a:endParaRPr lang="en-US" sz="1400" dirty="0"/>
          </a:p>
          <a:p>
            <a:r>
              <a:rPr lang="en-US" sz="1400" dirty="0"/>
              <a:t>Medium volume</a:t>
            </a:r>
          </a:p>
          <a:p>
            <a:endParaRPr lang="en-US" sz="1400" dirty="0"/>
          </a:p>
          <a:p>
            <a:r>
              <a:rPr lang="en-US" sz="1400" dirty="0"/>
              <a:t>High volume</a:t>
            </a:r>
          </a:p>
        </p:txBody>
      </p:sp>
      <p:pic>
        <p:nvPicPr>
          <p:cNvPr id="57" name="Picture 5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130285" y="5614633"/>
            <a:ext cx="332665" cy="449547"/>
          </a:xfrm>
          <a:prstGeom prst="rect">
            <a:avLst/>
          </a:prstGeom>
        </p:spPr>
      </p:pic>
      <p:pic>
        <p:nvPicPr>
          <p:cNvPr id="58" name="Picture 5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47654" y="1398064"/>
            <a:ext cx="256797" cy="362607"/>
          </a:xfrm>
          <a:prstGeom prst="rect">
            <a:avLst/>
          </a:prstGeom>
        </p:spPr>
      </p:pic>
      <p:pic>
        <p:nvPicPr>
          <p:cNvPr id="59" name="Picture 5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32808" y="5198228"/>
            <a:ext cx="122285" cy="143248"/>
          </a:xfrm>
          <a:prstGeom prst="rect">
            <a:avLst/>
          </a:prstGeom>
        </p:spPr>
      </p:pic>
      <p:pic>
        <p:nvPicPr>
          <p:cNvPr id="60" name="Picture 5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061757" y="1547554"/>
            <a:ext cx="192094" cy="259586"/>
          </a:xfrm>
          <a:prstGeom prst="rect">
            <a:avLst/>
          </a:prstGeom>
        </p:spPr>
      </p:pic>
      <p:pic>
        <p:nvPicPr>
          <p:cNvPr id="61" name="Picture 6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265980" y="3555971"/>
            <a:ext cx="192094" cy="259586"/>
          </a:xfrm>
          <a:prstGeom prst="rect">
            <a:avLst/>
          </a:prstGeom>
        </p:spPr>
      </p:pic>
      <p:pic>
        <p:nvPicPr>
          <p:cNvPr id="62" name="Picture 6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39892" y="6518205"/>
            <a:ext cx="122285" cy="143248"/>
          </a:xfrm>
          <a:prstGeom prst="rect">
            <a:avLst/>
          </a:prstGeom>
        </p:spPr>
      </p:pic>
      <p:pic>
        <p:nvPicPr>
          <p:cNvPr id="63" name="Picture 6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78422" y="2333299"/>
            <a:ext cx="122285" cy="143248"/>
          </a:xfrm>
          <a:prstGeom prst="rect">
            <a:avLst/>
          </a:prstGeom>
        </p:spPr>
      </p:pic>
      <p:pic>
        <p:nvPicPr>
          <p:cNvPr id="65" name="Picture 6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57351" y="3743933"/>
            <a:ext cx="122285" cy="143248"/>
          </a:xfrm>
          <a:prstGeom prst="rect">
            <a:avLst/>
          </a:prstGeom>
        </p:spPr>
      </p:pic>
      <p:pic>
        <p:nvPicPr>
          <p:cNvPr id="66" name="Picture 6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42420" y="6294253"/>
            <a:ext cx="256797" cy="362607"/>
          </a:xfrm>
          <a:prstGeom prst="rect">
            <a:avLst/>
          </a:prstGeom>
        </p:spPr>
      </p:pic>
      <p:pic>
        <p:nvPicPr>
          <p:cNvPr id="67" name="Picture 6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18355" y="943194"/>
            <a:ext cx="256797" cy="362607"/>
          </a:xfrm>
          <a:prstGeom prst="rect">
            <a:avLst/>
          </a:prstGeom>
        </p:spPr>
      </p:pic>
      <p:pic>
        <p:nvPicPr>
          <p:cNvPr id="68" name="Picture 6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05158" y="3434581"/>
            <a:ext cx="256797" cy="362607"/>
          </a:xfrm>
          <a:prstGeom prst="rect">
            <a:avLst/>
          </a:prstGeom>
        </p:spPr>
      </p:pic>
      <p:pic>
        <p:nvPicPr>
          <p:cNvPr id="69" name="Picture 6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78313" y="985141"/>
            <a:ext cx="256797" cy="362607"/>
          </a:xfrm>
          <a:prstGeom prst="rect">
            <a:avLst/>
          </a:prstGeom>
        </p:spPr>
      </p:pic>
      <p:pic>
        <p:nvPicPr>
          <p:cNvPr id="70" name="Picture 6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05157" y="1554863"/>
            <a:ext cx="256797" cy="362607"/>
          </a:xfrm>
          <a:prstGeom prst="rect">
            <a:avLst/>
          </a:prstGeom>
        </p:spPr>
      </p:pic>
      <p:pic>
        <p:nvPicPr>
          <p:cNvPr id="71" name="Picture 7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37023" y="1834955"/>
            <a:ext cx="256797" cy="362607"/>
          </a:xfrm>
          <a:prstGeom prst="rect">
            <a:avLst/>
          </a:prstGeom>
        </p:spPr>
      </p:pic>
      <p:pic>
        <p:nvPicPr>
          <p:cNvPr id="72" name="Picture 7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32808" y="4998422"/>
            <a:ext cx="122285" cy="143248"/>
          </a:xfrm>
          <a:prstGeom prst="rect">
            <a:avLst/>
          </a:prstGeom>
        </p:spPr>
      </p:pic>
      <p:pic>
        <p:nvPicPr>
          <p:cNvPr id="73" name="Picture 7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20307" y="2133493"/>
            <a:ext cx="122285" cy="143248"/>
          </a:xfrm>
          <a:prstGeom prst="rect">
            <a:avLst/>
          </a:prstGeom>
        </p:spPr>
      </p:pic>
      <p:pic>
        <p:nvPicPr>
          <p:cNvPr id="74" name="Picture 7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061757" y="1347748"/>
            <a:ext cx="192094" cy="259586"/>
          </a:xfrm>
          <a:prstGeom prst="rect">
            <a:avLst/>
          </a:prstGeom>
        </p:spPr>
      </p:pic>
      <p:pic>
        <p:nvPicPr>
          <p:cNvPr id="75" name="Picture 7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301968" y="2862843"/>
            <a:ext cx="192094" cy="259586"/>
          </a:xfrm>
          <a:prstGeom prst="rect">
            <a:avLst/>
          </a:prstGeom>
        </p:spPr>
      </p:pic>
      <p:pic>
        <p:nvPicPr>
          <p:cNvPr id="76" name="Picture 7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26563" y="4627057"/>
            <a:ext cx="192094" cy="259586"/>
          </a:xfrm>
          <a:prstGeom prst="rect">
            <a:avLst/>
          </a:prstGeom>
        </p:spPr>
      </p:pic>
      <p:pic>
        <p:nvPicPr>
          <p:cNvPr id="77" name="Picture 7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265980" y="3356165"/>
            <a:ext cx="192094" cy="259586"/>
          </a:xfrm>
          <a:prstGeom prst="rect">
            <a:avLst/>
          </a:prstGeom>
        </p:spPr>
      </p:pic>
      <p:pic>
        <p:nvPicPr>
          <p:cNvPr id="78" name="Picture 7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690693" y="762000"/>
            <a:ext cx="192094" cy="259586"/>
          </a:xfrm>
          <a:prstGeom prst="rect">
            <a:avLst/>
          </a:prstGeom>
        </p:spPr>
      </p:pic>
      <p:pic>
        <p:nvPicPr>
          <p:cNvPr id="79" name="Picture 7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473775" y="3188445"/>
            <a:ext cx="192094" cy="259586"/>
          </a:xfrm>
          <a:prstGeom prst="rect">
            <a:avLst/>
          </a:prstGeom>
        </p:spPr>
      </p:pic>
      <p:pic>
        <p:nvPicPr>
          <p:cNvPr id="81" name="Picture 8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65448" y="1592918"/>
            <a:ext cx="122285" cy="143248"/>
          </a:xfrm>
          <a:prstGeom prst="rect">
            <a:avLst/>
          </a:prstGeom>
        </p:spPr>
      </p:pic>
      <p:pic>
        <p:nvPicPr>
          <p:cNvPr id="82" name="Picture 8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14738" y="3142154"/>
            <a:ext cx="122285" cy="143248"/>
          </a:xfrm>
          <a:prstGeom prst="rect">
            <a:avLst/>
          </a:prstGeom>
        </p:spPr>
      </p:pic>
      <p:pic>
        <p:nvPicPr>
          <p:cNvPr id="83" name="Picture 8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39892" y="6318399"/>
            <a:ext cx="122285" cy="143248"/>
          </a:xfrm>
          <a:prstGeom prst="rect">
            <a:avLst/>
          </a:prstGeom>
        </p:spPr>
      </p:pic>
      <p:pic>
        <p:nvPicPr>
          <p:cNvPr id="84" name="Picture 8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74345" y="2777794"/>
            <a:ext cx="256797" cy="362607"/>
          </a:xfrm>
          <a:prstGeom prst="rect">
            <a:avLst/>
          </a:prstGeom>
        </p:spPr>
      </p:pic>
      <p:pic>
        <p:nvPicPr>
          <p:cNvPr id="85" name="Picture 8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78422" y="2133493"/>
            <a:ext cx="122285" cy="143248"/>
          </a:xfrm>
          <a:prstGeom prst="rect">
            <a:avLst/>
          </a:prstGeom>
        </p:spPr>
      </p:pic>
      <p:pic>
        <p:nvPicPr>
          <p:cNvPr id="86" name="Picture 8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75522" y="3087309"/>
            <a:ext cx="122285" cy="143248"/>
          </a:xfrm>
          <a:prstGeom prst="rect">
            <a:avLst/>
          </a:prstGeom>
        </p:spPr>
      </p:pic>
      <p:pic>
        <p:nvPicPr>
          <p:cNvPr id="87" name="Picture 8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68815" y="4655037"/>
            <a:ext cx="122285" cy="143248"/>
          </a:xfrm>
          <a:prstGeom prst="rect">
            <a:avLst/>
          </a:prstGeom>
        </p:spPr>
      </p:pic>
      <p:pic>
        <p:nvPicPr>
          <p:cNvPr id="88" name="Picture 8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27922" y="3239709"/>
            <a:ext cx="122285" cy="143248"/>
          </a:xfrm>
          <a:prstGeom prst="rect">
            <a:avLst/>
          </a:prstGeom>
        </p:spPr>
      </p:pic>
      <p:pic>
        <p:nvPicPr>
          <p:cNvPr id="89" name="Picture 8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00054" y="1068939"/>
            <a:ext cx="122285" cy="143248"/>
          </a:xfrm>
          <a:prstGeom prst="rect">
            <a:avLst/>
          </a:prstGeom>
        </p:spPr>
      </p:pic>
      <p:pic>
        <p:nvPicPr>
          <p:cNvPr id="90" name="Picture 8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00054" y="1230311"/>
            <a:ext cx="256797" cy="362607"/>
          </a:xfrm>
          <a:prstGeom prst="rect">
            <a:avLst/>
          </a:prstGeom>
        </p:spPr>
      </p:pic>
      <p:pic>
        <p:nvPicPr>
          <p:cNvPr id="91" name="Picture 9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85208" y="5030475"/>
            <a:ext cx="122285" cy="143248"/>
          </a:xfrm>
          <a:prstGeom prst="rect">
            <a:avLst/>
          </a:prstGeom>
        </p:spPr>
      </p:pic>
      <p:pic>
        <p:nvPicPr>
          <p:cNvPr id="92" name="Picture 9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214157" y="1379801"/>
            <a:ext cx="192094" cy="259586"/>
          </a:xfrm>
          <a:prstGeom prst="rect">
            <a:avLst/>
          </a:prstGeom>
        </p:spPr>
      </p:pic>
      <p:pic>
        <p:nvPicPr>
          <p:cNvPr id="93" name="Picture 9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418380" y="3388218"/>
            <a:ext cx="192094" cy="259586"/>
          </a:xfrm>
          <a:prstGeom prst="rect">
            <a:avLst/>
          </a:prstGeom>
        </p:spPr>
      </p:pic>
      <p:pic>
        <p:nvPicPr>
          <p:cNvPr id="94" name="Picture 9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92292" y="6350452"/>
            <a:ext cx="122285" cy="143248"/>
          </a:xfrm>
          <a:prstGeom prst="rect">
            <a:avLst/>
          </a:prstGeom>
        </p:spPr>
      </p:pic>
      <p:pic>
        <p:nvPicPr>
          <p:cNvPr id="95" name="Picture 9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30822" y="2165546"/>
            <a:ext cx="122285" cy="143248"/>
          </a:xfrm>
          <a:prstGeom prst="rect">
            <a:avLst/>
          </a:prstGeom>
        </p:spPr>
      </p:pic>
      <p:pic>
        <p:nvPicPr>
          <p:cNvPr id="96" name="Picture 9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09751" y="3576180"/>
            <a:ext cx="122285" cy="143248"/>
          </a:xfrm>
          <a:prstGeom prst="rect">
            <a:avLst/>
          </a:prstGeom>
        </p:spPr>
      </p:pic>
      <p:sp>
        <p:nvSpPr>
          <p:cNvPr id="7" name="Rectangle 6"/>
          <p:cNvSpPr/>
          <p:nvPr/>
        </p:nvSpPr>
        <p:spPr>
          <a:xfrm>
            <a:off x="7848600" y="2695645"/>
            <a:ext cx="1433460" cy="416235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bg1"/>
                </a:solidFill>
              </a:ln>
              <a:solidFill>
                <a:schemeClr val="bg1"/>
              </a:solidFill>
            </a:endParaRPr>
          </a:p>
        </p:txBody>
      </p:sp>
    </p:spTree>
    <p:extLst>
      <p:ext uri="{BB962C8B-B14F-4D97-AF65-F5344CB8AC3E}">
        <p14:creationId xmlns:p14="http://schemas.microsoft.com/office/powerpoint/2010/main" val="239951177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53618" y="525968"/>
            <a:ext cx="4400550" cy="3877985"/>
          </a:xfrm>
          <a:prstGeom prst="rect">
            <a:avLst/>
          </a:prstGeom>
        </p:spPr>
        <p:txBody>
          <a:bodyPr wrap="square">
            <a:spAutoFit/>
          </a:bodyPr>
          <a:lstStyle/>
          <a:p>
            <a:r>
              <a:rPr lang="en-US" dirty="0">
                <a:solidFill>
                  <a:srgbClr val="111111"/>
                </a:solidFill>
                <a:latin typeface="Helvetica Neue"/>
              </a:rPr>
              <a:t>To describe the potential impact of maple sugaring on sugar maple health we assessed canopy condition at:</a:t>
            </a:r>
          </a:p>
          <a:p>
            <a:endParaRPr lang="en-US" dirty="0">
              <a:solidFill>
                <a:srgbClr val="111111"/>
              </a:solidFill>
              <a:latin typeface="Helvetica Neue"/>
            </a:endParaRPr>
          </a:p>
          <a:p>
            <a:r>
              <a:rPr lang="en-US" sz="1800" dirty="0">
                <a:solidFill>
                  <a:srgbClr val="111111"/>
                </a:solidFill>
                <a:latin typeface="Helvetica Neue"/>
              </a:rPr>
              <a:t>30 randomly located plots</a:t>
            </a:r>
          </a:p>
          <a:p>
            <a:r>
              <a:rPr lang="en-US" sz="1800" dirty="0">
                <a:solidFill>
                  <a:srgbClr val="111111"/>
                </a:solidFill>
                <a:latin typeface="Helvetica Neue"/>
              </a:rPr>
              <a:t>(organisms are distributed homogeneously)</a:t>
            </a:r>
          </a:p>
          <a:p>
            <a:endParaRPr lang="en-US" dirty="0">
              <a:solidFill>
                <a:srgbClr val="111111"/>
              </a:solidFill>
              <a:latin typeface="Helvetica Neue"/>
            </a:endParaRPr>
          </a:p>
          <a:p>
            <a:r>
              <a:rPr lang="en-US" dirty="0">
                <a:solidFill>
                  <a:srgbClr val="111111"/>
                </a:solidFill>
                <a:latin typeface="Helvetica Neue"/>
              </a:rPr>
              <a:t>This is an example of the [x] sampling technique.</a:t>
            </a:r>
            <a:endParaRPr lang="en-US" b="0" i="0" dirty="0">
              <a:solidFill>
                <a:srgbClr val="111111"/>
              </a:solidFill>
              <a:effectLst/>
              <a:latin typeface="Helvetica Neue"/>
            </a:endParaRPr>
          </a:p>
        </p:txBody>
      </p:sp>
      <p:sp>
        <p:nvSpPr>
          <p:cNvPr id="7169" name="Multiply 7168"/>
          <p:cNvSpPr/>
          <p:nvPr/>
        </p:nvSpPr>
        <p:spPr>
          <a:xfrm>
            <a:off x="1948733" y="6250711"/>
            <a:ext cx="228600" cy="362961"/>
          </a:xfrm>
          <a:prstGeom prst="mathMultiply">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0" name="TextBox 79"/>
          <p:cNvSpPr txBox="1"/>
          <p:nvPr/>
        </p:nvSpPr>
        <p:spPr>
          <a:xfrm>
            <a:off x="2317561" y="6303918"/>
            <a:ext cx="2057400" cy="307777"/>
          </a:xfrm>
          <a:prstGeom prst="rect">
            <a:avLst/>
          </a:prstGeom>
          <a:noFill/>
        </p:spPr>
        <p:txBody>
          <a:bodyPr wrap="square" rtlCol="0">
            <a:spAutoFit/>
          </a:bodyPr>
          <a:lstStyle/>
          <a:p>
            <a:r>
              <a:rPr lang="en-US" sz="1400" dirty="0"/>
              <a:t>Selected stands</a:t>
            </a:r>
          </a:p>
        </p:txBody>
      </p:sp>
      <p:sp>
        <p:nvSpPr>
          <p:cNvPr id="7173" name="TextBox 7172"/>
          <p:cNvSpPr txBox="1"/>
          <p:nvPr/>
        </p:nvSpPr>
        <p:spPr>
          <a:xfrm>
            <a:off x="321235" y="4791611"/>
            <a:ext cx="2593980" cy="461665"/>
          </a:xfrm>
          <a:prstGeom prst="rect">
            <a:avLst/>
          </a:prstGeom>
          <a:noFill/>
        </p:spPr>
        <p:txBody>
          <a:bodyPr wrap="none" rtlCol="0">
            <a:spAutoFit/>
          </a:bodyPr>
          <a:lstStyle/>
          <a:p>
            <a:r>
              <a:rPr lang="en-US" b="1" dirty="0">
                <a:solidFill>
                  <a:srgbClr val="00B050"/>
                </a:solidFill>
              </a:rPr>
              <a:t>Simple Random </a:t>
            </a:r>
          </a:p>
        </p:txBody>
      </p:sp>
      <p:pic>
        <p:nvPicPr>
          <p:cNvPr id="51" name="Picture 50"/>
          <p:cNvPicPr>
            <a:picLocks noChangeAspect="1"/>
          </p:cNvPicPr>
          <p:nvPr/>
        </p:nvPicPr>
        <p:blipFill>
          <a:blip r:embed="rId3"/>
          <a:stretch>
            <a:fillRect/>
          </a:stretch>
        </p:blipFill>
        <p:spPr>
          <a:xfrm>
            <a:off x="4686463" y="0"/>
            <a:ext cx="3712450" cy="6716901"/>
          </a:xfrm>
          <a:prstGeom prst="rect">
            <a:avLst/>
          </a:prstGeom>
        </p:spPr>
      </p:pic>
      <p:pic>
        <p:nvPicPr>
          <p:cNvPr id="52" name="Picture 5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90020" y="6133575"/>
            <a:ext cx="256797" cy="362607"/>
          </a:xfrm>
          <a:prstGeom prst="rect">
            <a:avLst/>
          </a:prstGeom>
        </p:spPr>
      </p:pic>
      <p:pic>
        <p:nvPicPr>
          <p:cNvPr id="56" name="Picture 5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65955" y="782516"/>
            <a:ext cx="256797" cy="362607"/>
          </a:xfrm>
          <a:prstGeom prst="rect">
            <a:avLst/>
          </a:prstGeom>
        </p:spPr>
      </p:pic>
      <p:pic>
        <p:nvPicPr>
          <p:cNvPr id="57" name="Picture 5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52758" y="3273903"/>
            <a:ext cx="256797" cy="362607"/>
          </a:xfrm>
          <a:prstGeom prst="rect">
            <a:avLst/>
          </a:prstGeom>
        </p:spPr>
      </p:pic>
      <p:pic>
        <p:nvPicPr>
          <p:cNvPr id="58" name="Picture 5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25913" y="824463"/>
            <a:ext cx="256797" cy="362607"/>
          </a:xfrm>
          <a:prstGeom prst="rect">
            <a:avLst/>
          </a:prstGeom>
        </p:spPr>
      </p:pic>
      <p:pic>
        <p:nvPicPr>
          <p:cNvPr id="59" name="Picture 5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52757" y="1394185"/>
            <a:ext cx="256797" cy="362607"/>
          </a:xfrm>
          <a:prstGeom prst="rect">
            <a:avLst/>
          </a:prstGeom>
        </p:spPr>
      </p:pic>
      <p:pic>
        <p:nvPicPr>
          <p:cNvPr id="60" name="Picture 5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84623" y="1674277"/>
            <a:ext cx="256797" cy="362607"/>
          </a:xfrm>
          <a:prstGeom prst="rect">
            <a:avLst/>
          </a:prstGeom>
        </p:spPr>
      </p:pic>
      <p:pic>
        <p:nvPicPr>
          <p:cNvPr id="61" name="Picture 6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880408" y="4837744"/>
            <a:ext cx="122285" cy="143248"/>
          </a:xfrm>
          <a:prstGeom prst="rect">
            <a:avLst/>
          </a:prstGeom>
        </p:spPr>
      </p:pic>
      <p:pic>
        <p:nvPicPr>
          <p:cNvPr id="62" name="Picture 6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567907" y="1972815"/>
            <a:ext cx="122285" cy="143248"/>
          </a:xfrm>
          <a:prstGeom prst="rect">
            <a:avLst/>
          </a:prstGeom>
        </p:spPr>
      </p:pic>
      <p:pic>
        <p:nvPicPr>
          <p:cNvPr id="63" name="Picture 6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909357" y="1187070"/>
            <a:ext cx="192094" cy="259586"/>
          </a:xfrm>
          <a:prstGeom prst="rect">
            <a:avLst/>
          </a:prstGeom>
        </p:spPr>
      </p:pic>
      <p:pic>
        <p:nvPicPr>
          <p:cNvPr id="64" name="Picture 6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149568" y="2702165"/>
            <a:ext cx="192094" cy="259586"/>
          </a:xfrm>
          <a:prstGeom prst="rect">
            <a:avLst/>
          </a:prstGeom>
        </p:spPr>
      </p:pic>
      <p:pic>
        <p:nvPicPr>
          <p:cNvPr id="65" name="Picture 6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574163" y="4466379"/>
            <a:ext cx="192094" cy="259586"/>
          </a:xfrm>
          <a:prstGeom prst="rect">
            <a:avLst/>
          </a:prstGeom>
        </p:spPr>
      </p:pic>
      <p:pic>
        <p:nvPicPr>
          <p:cNvPr id="66" name="Picture 6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113580" y="3195487"/>
            <a:ext cx="192094" cy="259586"/>
          </a:xfrm>
          <a:prstGeom prst="rect">
            <a:avLst/>
          </a:prstGeom>
        </p:spPr>
      </p:pic>
      <p:pic>
        <p:nvPicPr>
          <p:cNvPr id="67" name="Picture 6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538293" y="601322"/>
            <a:ext cx="192094" cy="259586"/>
          </a:xfrm>
          <a:prstGeom prst="rect">
            <a:avLst/>
          </a:prstGeom>
        </p:spPr>
      </p:pic>
      <p:pic>
        <p:nvPicPr>
          <p:cNvPr id="68" name="Picture 6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321375" y="3027767"/>
            <a:ext cx="192094" cy="259586"/>
          </a:xfrm>
          <a:prstGeom prst="rect">
            <a:avLst/>
          </a:prstGeom>
        </p:spPr>
      </p:pic>
      <p:pic>
        <p:nvPicPr>
          <p:cNvPr id="69" name="Picture 6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813048" y="1432240"/>
            <a:ext cx="122285" cy="143248"/>
          </a:xfrm>
          <a:prstGeom prst="rect">
            <a:avLst/>
          </a:prstGeom>
        </p:spPr>
      </p:pic>
      <p:pic>
        <p:nvPicPr>
          <p:cNvPr id="70" name="Picture 6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62338" y="2981476"/>
            <a:ext cx="122285" cy="143248"/>
          </a:xfrm>
          <a:prstGeom prst="rect">
            <a:avLst/>
          </a:prstGeom>
        </p:spPr>
      </p:pic>
      <p:pic>
        <p:nvPicPr>
          <p:cNvPr id="71" name="Picture 7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87492" y="6157721"/>
            <a:ext cx="122285" cy="143248"/>
          </a:xfrm>
          <a:prstGeom prst="rect">
            <a:avLst/>
          </a:prstGeom>
        </p:spPr>
      </p:pic>
      <p:pic>
        <p:nvPicPr>
          <p:cNvPr id="72" name="Picture 7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21945" y="2617116"/>
            <a:ext cx="256797" cy="362607"/>
          </a:xfrm>
          <a:prstGeom prst="rect">
            <a:avLst/>
          </a:prstGeom>
        </p:spPr>
      </p:pic>
      <p:pic>
        <p:nvPicPr>
          <p:cNvPr id="73" name="Picture 7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026022" y="1972815"/>
            <a:ext cx="122285" cy="143248"/>
          </a:xfrm>
          <a:prstGeom prst="rect">
            <a:avLst/>
          </a:prstGeom>
        </p:spPr>
      </p:pic>
      <p:pic>
        <p:nvPicPr>
          <p:cNvPr id="74" name="Picture 7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123122" y="2926631"/>
            <a:ext cx="122285" cy="143248"/>
          </a:xfrm>
          <a:prstGeom prst="rect">
            <a:avLst/>
          </a:prstGeom>
        </p:spPr>
      </p:pic>
      <p:pic>
        <p:nvPicPr>
          <p:cNvPr id="75" name="Picture 7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816415" y="4494359"/>
            <a:ext cx="122285" cy="143248"/>
          </a:xfrm>
          <a:prstGeom prst="rect">
            <a:avLst/>
          </a:prstGeom>
        </p:spPr>
      </p:pic>
      <p:pic>
        <p:nvPicPr>
          <p:cNvPr id="76" name="Picture 7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275522" y="3079031"/>
            <a:ext cx="122285" cy="143248"/>
          </a:xfrm>
          <a:prstGeom prst="rect">
            <a:avLst/>
          </a:prstGeom>
        </p:spPr>
      </p:pic>
      <p:pic>
        <p:nvPicPr>
          <p:cNvPr id="77" name="Picture 7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547654" y="908261"/>
            <a:ext cx="122285" cy="143248"/>
          </a:xfrm>
          <a:prstGeom prst="rect">
            <a:avLst/>
          </a:prstGeom>
        </p:spPr>
      </p:pic>
      <p:pic>
        <p:nvPicPr>
          <p:cNvPr id="78" name="Picture 7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547654" y="1069633"/>
            <a:ext cx="256797" cy="362607"/>
          </a:xfrm>
          <a:prstGeom prst="rect">
            <a:avLst/>
          </a:prstGeom>
        </p:spPr>
      </p:pic>
      <p:pic>
        <p:nvPicPr>
          <p:cNvPr id="79" name="Picture 7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32808" y="4869797"/>
            <a:ext cx="122285" cy="143248"/>
          </a:xfrm>
          <a:prstGeom prst="rect">
            <a:avLst/>
          </a:prstGeom>
        </p:spPr>
      </p:pic>
      <p:pic>
        <p:nvPicPr>
          <p:cNvPr id="90" name="Picture 8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061757" y="1219123"/>
            <a:ext cx="192094" cy="259586"/>
          </a:xfrm>
          <a:prstGeom prst="rect">
            <a:avLst/>
          </a:prstGeom>
        </p:spPr>
      </p:pic>
      <p:pic>
        <p:nvPicPr>
          <p:cNvPr id="91" name="Picture 9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265980" y="3227540"/>
            <a:ext cx="192094" cy="259586"/>
          </a:xfrm>
          <a:prstGeom prst="rect">
            <a:avLst/>
          </a:prstGeom>
        </p:spPr>
      </p:pic>
      <p:pic>
        <p:nvPicPr>
          <p:cNvPr id="92" name="Picture 9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939892" y="6189774"/>
            <a:ext cx="122285" cy="143248"/>
          </a:xfrm>
          <a:prstGeom prst="rect">
            <a:avLst/>
          </a:prstGeom>
        </p:spPr>
      </p:pic>
      <p:pic>
        <p:nvPicPr>
          <p:cNvPr id="93" name="Picture 9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178422" y="2004868"/>
            <a:ext cx="122285" cy="143248"/>
          </a:xfrm>
          <a:prstGeom prst="rect">
            <a:avLst/>
          </a:prstGeom>
        </p:spPr>
      </p:pic>
      <p:pic>
        <p:nvPicPr>
          <p:cNvPr id="94" name="Picture 9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557351" y="3415502"/>
            <a:ext cx="122285" cy="143248"/>
          </a:xfrm>
          <a:prstGeom prst="rect">
            <a:avLst/>
          </a:prstGeom>
        </p:spPr>
      </p:pic>
      <p:pic>
        <p:nvPicPr>
          <p:cNvPr id="95" name="Picture 9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42420" y="5965822"/>
            <a:ext cx="256797" cy="362607"/>
          </a:xfrm>
          <a:prstGeom prst="rect">
            <a:avLst/>
          </a:prstGeom>
        </p:spPr>
      </p:pic>
      <p:pic>
        <p:nvPicPr>
          <p:cNvPr id="96" name="Picture 9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18355" y="614763"/>
            <a:ext cx="256797" cy="362607"/>
          </a:xfrm>
          <a:prstGeom prst="rect">
            <a:avLst/>
          </a:prstGeom>
        </p:spPr>
      </p:pic>
      <p:pic>
        <p:nvPicPr>
          <p:cNvPr id="97" name="Picture 9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05158" y="3106150"/>
            <a:ext cx="256797" cy="362607"/>
          </a:xfrm>
          <a:prstGeom prst="rect">
            <a:avLst/>
          </a:prstGeom>
        </p:spPr>
      </p:pic>
      <p:pic>
        <p:nvPicPr>
          <p:cNvPr id="98" name="Picture 9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78313" y="656710"/>
            <a:ext cx="256797" cy="362607"/>
          </a:xfrm>
          <a:prstGeom prst="rect">
            <a:avLst/>
          </a:prstGeom>
        </p:spPr>
      </p:pic>
      <p:pic>
        <p:nvPicPr>
          <p:cNvPr id="99" name="Picture 9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05157" y="1226432"/>
            <a:ext cx="256797" cy="362607"/>
          </a:xfrm>
          <a:prstGeom prst="rect">
            <a:avLst/>
          </a:prstGeom>
        </p:spPr>
      </p:pic>
      <p:pic>
        <p:nvPicPr>
          <p:cNvPr id="100" name="Picture 9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37023" y="1506524"/>
            <a:ext cx="256797" cy="362607"/>
          </a:xfrm>
          <a:prstGeom prst="rect">
            <a:avLst/>
          </a:prstGeom>
        </p:spPr>
      </p:pic>
      <p:pic>
        <p:nvPicPr>
          <p:cNvPr id="101" name="Picture 10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32808" y="4669991"/>
            <a:ext cx="122285" cy="143248"/>
          </a:xfrm>
          <a:prstGeom prst="rect">
            <a:avLst/>
          </a:prstGeom>
        </p:spPr>
      </p:pic>
      <p:pic>
        <p:nvPicPr>
          <p:cNvPr id="102" name="Picture 10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20307" y="1805062"/>
            <a:ext cx="122285" cy="143248"/>
          </a:xfrm>
          <a:prstGeom prst="rect">
            <a:avLst/>
          </a:prstGeom>
        </p:spPr>
      </p:pic>
      <p:pic>
        <p:nvPicPr>
          <p:cNvPr id="103" name="Picture 10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061757" y="1019317"/>
            <a:ext cx="192094" cy="259586"/>
          </a:xfrm>
          <a:prstGeom prst="rect">
            <a:avLst/>
          </a:prstGeom>
        </p:spPr>
      </p:pic>
      <p:pic>
        <p:nvPicPr>
          <p:cNvPr id="104" name="Picture 10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301968" y="2534412"/>
            <a:ext cx="192094" cy="259586"/>
          </a:xfrm>
          <a:prstGeom prst="rect">
            <a:avLst/>
          </a:prstGeom>
        </p:spPr>
      </p:pic>
      <p:pic>
        <p:nvPicPr>
          <p:cNvPr id="105" name="Picture 10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726563" y="4298626"/>
            <a:ext cx="192094" cy="259586"/>
          </a:xfrm>
          <a:prstGeom prst="rect">
            <a:avLst/>
          </a:prstGeom>
        </p:spPr>
      </p:pic>
      <p:pic>
        <p:nvPicPr>
          <p:cNvPr id="106" name="Picture 10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265980" y="3027734"/>
            <a:ext cx="192094" cy="259586"/>
          </a:xfrm>
          <a:prstGeom prst="rect">
            <a:avLst/>
          </a:prstGeom>
        </p:spPr>
      </p:pic>
      <p:pic>
        <p:nvPicPr>
          <p:cNvPr id="107" name="Picture 10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690693" y="433569"/>
            <a:ext cx="192094" cy="259586"/>
          </a:xfrm>
          <a:prstGeom prst="rect">
            <a:avLst/>
          </a:prstGeom>
        </p:spPr>
      </p:pic>
      <p:pic>
        <p:nvPicPr>
          <p:cNvPr id="108" name="Picture 10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473775" y="2860014"/>
            <a:ext cx="192094" cy="259586"/>
          </a:xfrm>
          <a:prstGeom prst="rect">
            <a:avLst/>
          </a:prstGeom>
        </p:spPr>
      </p:pic>
      <p:pic>
        <p:nvPicPr>
          <p:cNvPr id="109" name="Picture 10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965448" y="1264487"/>
            <a:ext cx="122285" cy="143248"/>
          </a:xfrm>
          <a:prstGeom prst="rect">
            <a:avLst/>
          </a:prstGeom>
        </p:spPr>
      </p:pic>
      <p:pic>
        <p:nvPicPr>
          <p:cNvPr id="110" name="Picture 10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214738" y="2813723"/>
            <a:ext cx="122285" cy="143248"/>
          </a:xfrm>
          <a:prstGeom prst="rect">
            <a:avLst/>
          </a:prstGeom>
        </p:spPr>
      </p:pic>
      <p:pic>
        <p:nvPicPr>
          <p:cNvPr id="111" name="Picture 1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939892" y="5989968"/>
            <a:ext cx="122285" cy="143248"/>
          </a:xfrm>
          <a:prstGeom prst="rect">
            <a:avLst/>
          </a:prstGeom>
        </p:spPr>
      </p:pic>
      <p:pic>
        <p:nvPicPr>
          <p:cNvPr id="112" name="Picture 1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74345" y="2449363"/>
            <a:ext cx="256797" cy="362607"/>
          </a:xfrm>
          <a:prstGeom prst="rect">
            <a:avLst/>
          </a:prstGeom>
        </p:spPr>
      </p:pic>
      <p:pic>
        <p:nvPicPr>
          <p:cNvPr id="113" name="Picture 1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178422" y="1805062"/>
            <a:ext cx="122285" cy="143248"/>
          </a:xfrm>
          <a:prstGeom prst="rect">
            <a:avLst/>
          </a:prstGeom>
        </p:spPr>
      </p:pic>
      <p:pic>
        <p:nvPicPr>
          <p:cNvPr id="114" name="Picture 11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275522" y="2758878"/>
            <a:ext cx="122285" cy="143248"/>
          </a:xfrm>
          <a:prstGeom prst="rect">
            <a:avLst/>
          </a:prstGeom>
        </p:spPr>
      </p:pic>
      <p:pic>
        <p:nvPicPr>
          <p:cNvPr id="115" name="Picture 1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968815" y="4326606"/>
            <a:ext cx="122285" cy="143248"/>
          </a:xfrm>
          <a:prstGeom prst="rect">
            <a:avLst/>
          </a:prstGeom>
        </p:spPr>
      </p:pic>
      <p:pic>
        <p:nvPicPr>
          <p:cNvPr id="116" name="Picture 11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427922" y="2911278"/>
            <a:ext cx="122285" cy="143248"/>
          </a:xfrm>
          <a:prstGeom prst="rect">
            <a:avLst/>
          </a:prstGeom>
        </p:spPr>
      </p:pic>
      <p:pic>
        <p:nvPicPr>
          <p:cNvPr id="117" name="Picture 11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00054" y="740508"/>
            <a:ext cx="122285" cy="143248"/>
          </a:xfrm>
          <a:prstGeom prst="rect">
            <a:avLst/>
          </a:prstGeom>
        </p:spPr>
      </p:pic>
      <p:pic>
        <p:nvPicPr>
          <p:cNvPr id="118" name="Picture 11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00054" y="901880"/>
            <a:ext cx="256797" cy="362607"/>
          </a:xfrm>
          <a:prstGeom prst="rect">
            <a:avLst/>
          </a:prstGeom>
        </p:spPr>
      </p:pic>
      <p:pic>
        <p:nvPicPr>
          <p:cNvPr id="119" name="Picture 1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85208" y="4702044"/>
            <a:ext cx="122285" cy="143248"/>
          </a:xfrm>
          <a:prstGeom prst="rect">
            <a:avLst/>
          </a:prstGeom>
        </p:spPr>
      </p:pic>
      <p:pic>
        <p:nvPicPr>
          <p:cNvPr id="120" name="Picture 11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214157" y="1051370"/>
            <a:ext cx="192094" cy="259586"/>
          </a:xfrm>
          <a:prstGeom prst="rect">
            <a:avLst/>
          </a:prstGeom>
        </p:spPr>
      </p:pic>
      <p:pic>
        <p:nvPicPr>
          <p:cNvPr id="121" name="Picture 1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418380" y="3059787"/>
            <a:ext cx="192094" cy="259586"/>
          </a:xfrm>
          <a:prstGeom prst="rect">
            <a:avLst/>
          </a:prstGeom>
        </p:spPr>
      </p:pic>
      <p:pic>
        <p:nvPicPr>
          <p:cNvPr id="122" name="Picture 12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92292" y="6022021"/>
            <a:ext cx="122285" cy="143248"/>
          </a:xfrm>
          <a:prstGeom prst="rect">
            <a:avLst/>
          </a:prstGeom>
        </p:spPr>
      </p:pic>
      <p:pic>
        <p:nvPicPr>
          <p:cNvPr id="123" name="Picture 12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30822" y="1837115"/>
            <a:ext cx="122285" cy="143248"/>
          </a:xfrm>
          <a:prstGeom prst="rect">
            <a:avLst/>
          </a:prstGeom>
        </p:spPr>
      </p:pic>
      <p:pic>
        <p:nvPicPr>
          <p:cNvPr id="124" name="Picture 12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09751" y="3247749"/>
            <a:ext cx="122285" cy="143248"/>
          </a:xfrm>
          <a:prstGeom prst="rect">
            <a:avLst/>
          </a:prstGeom>
        </p:spPr>
      </p:pic>
      <p:sp>
        <p:nvSpPr>
          <p:cNvPr id="125" name="Rectangle 124"/>
          <p:cNvSpPr/>
          <p:nvPr/>
        </p:nvSpPr>
        <p:spPr>
          <a:xfrm>
            <a:off x="7848600" y="2367214"/>
            <a:ext cx="1433460" cy="416235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bg1"/>
                </a:solidFill>
              </a:ln>
              <a:solidFill>
                <a:schemeClr val="bg1"/>
              </a:solidFill>
            </a:endParaRPr>
          </a:p>
        </p:txBody>
      </p:sp>
      <p:sp>
        <p:nvSpPr>
          <p:cNvPr id="126" name="Multiply 125"/>
          <p:cNvSpPr/>
          <p:nvPr/>
        </p:nvSpPr>
        <p:spPr>
          <a:xfrm>
            <a:off x="5920984" y="2630666"/>
            <a:ext cx="228600" cy="362961"/>
          </a:xfrm>
          <a:prstGeom prst="mathMultiply">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7" name="Multiply 126"/>
          <p:cNvSpPr/>
          <p:nvPr/>
        </p:nvSpPr>
        <p:spPr>
          <a:xfrm>
            <a:off x="6997602" y="2870050"/>
            <a:ext cx="228600" cy="362961"/>
          </a:xfrm>
          <a:prstGeom prst="mathMultiply">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8" name="Multiply 127"/>
          <p:cNvSpPr/>
          <p:nvPr/>
        </p:nvSpPr>
        <p:spPr>
          <a:xfrm>
            <a:off x="6529801" y="4413052"/>
            <a:ext cx="228600" cy="362961"/>
          </a:xfrm>
          <a:prstGeom prst="mathMultiply">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9" name="Multiply 128"/>
          <p:cNvSpPr/>
          <p:nvPr/>
        </p:nvSpPr>
        <p:spPr>
          <a:xfrm>
            <a:off x="6119455" y="1961860"/>
            <a:ext cx="228600" cy="362961"/>
          </a:xfrm>
          <a:prstGeom prst="mathMultiply">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0" name="Multiply 129"/>
          <p:cNvSpPr/>
          <p:nvPr/>
        </p:nvSpPr>
        <p:spPr>
          <a:xfrm>
            <a:off x="6492203" y="1840163"/>
            <a:ext cx="228600" cy="362961"/>
          </a:xfrm>
          <a:prstGeom prst="mathMultiply">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1" name="Multiply 130"/>
          <p:cNvSpPr/>
          <p:nvPr/>
        </p:nvSpPr>
        <p:spPr>
          <a:xfrm>
            <a:off x="6227020" y="2669095"/>
            <a:ext cx="228600" cy="362961"/>
          </a:xfrm>
          <a:prstGeom prst="mathMultiply">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2" name="Multiply 131"/>
          <p:cNvSpPr/>
          <p:nvPr/>
        </p:nvSpPr>
        <p:spPr>
          <a:xfrm>
            <a:off x="5759890" y="1265175"/>
            <a:ext cx="228600" cy="362961"/>
          </a:xfrm>
          <a:prstGeom prst="mathMultiply">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3" name="Multiply 132"/>
          <p:cNvSpPr/>
          <p:nvPr/>
        </p:nvSpPr>
        <p:spPr>
          <a:xfrm>
            <a:off x="7359415" y="1535309"/>
            <a:ext cx="228600" cy="362961"/>
          </a:xfrm>
          <a:prstGeom prst="mathMultiply">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4" name="Multiply 133"/>
          <p:cNvSpPr/>
          <p:nvPr/>
        </p:nvSpPr>
        <p:spPr>
          <a:xfrm>
            <a:off x="6863692" y="5848058"/>
            <a:ext cx="228600" cy="362961"/>
          </a:xfrm>
          <a:prstGeom prst="mathMultiply">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5" name="Multiply 134"/>
          <p:cNvSpPr/>
          <p:nvPr/>
        </p:nvSpPr>
        <p:spPr>
          <a:xfrm>
            <a:off x="6978475" y="4758146"/>
            <a:ext cx="228600" cy="362961"/>
          </a:xfrm>
          <a:prstGeom prst="mathMultiply">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6" name="Multiply 135"/>
          <p:cNvSpPr/>
          <p:nvPr/>
        </p:nvSpPr>
        <p:spPr>
          <a:xfrm>
            <a:off x="7626757" y="630651"/>
            <a:ext cx="228600" cy="362961"/>
          </a:xfrm>
          <a:prstGeom prst="mathMultiply">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7" name="Multiply 136"/>
          <p:cNvSpPr/>
          <p:nvPr/>
        </p:nvSpPr>
        <p:spPr>
          <a:xfrm>
            <a:off x="6509303" y="3309389"/>
            <a:ext cx="228600" cy="362961"/>
          </a:xfrm>
          <a:prstGeom prst="mathMultiply">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8" name="Multiply 137"/>
          <p:cNvSpPr/>
          <p:nvPr/>
        </p:nvSpPr>
        <p:spPr>
          <a:xfrm>
            <a:off x="6445717" y="2783521"/>
            <a:ext cx="228600" cy="362961"/>
          </a:xfrm>
          <a:prstGeom prst="mathMultiply">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9" name="Multiply 138"/>
          <p:cNvSpPr/>
          <p:nvPr/>
        </p:nvSpPr>
        <p:spPr>
          <a:xfrm>
            <a:off x="7074778" y="5880111"/>
            <a:ext cx="228600" cy="362961"/>
          </a:xfrm>
          <a:prstGeom prst="mathMultiply">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40" name="Multiply 139"/>
          <p:cNvSpPr/>
          <p:nvPr/>
        </p:nvSpPr>
        <p:spPr>
          <a:xfrm>
            <a:off x="6557351" y="5960558"/>
            <a:ext cx="228600" cy="362961"/>
          </a:xfrm>
          <a:prstGeom prst="mathMultiply">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41" name="Multiply 140"/>
          <p:cNvSpPr/>
          <p:nvPr/>
        </p:nvSpPr>
        <p:spPr>
          <a:xfrm>
            <a:off x="6928690" y="4230856"/>
            <a:ext cx="228600" cy="362961"/>
          </a:xfrm>
          <a:prstGeom prst="mathMultiply">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42" name="Multiply 141"/>
          <p:cNvSpPr/>
          <p:nvPr/>
        </p:nvSpPr>
        <p:spPr>
          <a:xfrm>
            <a:off x="7207075" y="839943"/>
            <a:ext cx="228600" cy="362961"/>
          </a:xfrm>
          <a:prstGeom prst="mathMultiply">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43" name="Multiply 142"/>
          <p:cNvSpPr/>
          <p:nvPr/>
        </p:nvSpPr>
        <p:spPr>
          <a:xfrm>
            <a:off x="7045016" y="6221630"/>
            <a:ext cx="228600" cy="362961"/>
          </a:xfrm>
          <a:prstGeom prst="mathMultiply">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44" name="Multiply 143"/>
          <p:cNvSpPr/>
          <p:nvPr/>
        </p:nvSpPr>
        <p:spPr>
          <a:xfrm>
            <a:off x="6216928" y="2917757"/>
            <a:ext cx="228600" cy="362961"/>
          </a:xfrm>
          <a:prstGeom prst="mathMultiply">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45" name="Multiply 144"/>
          <p:cNvSpPr/>
          <p:nvPr/>
        </p:nvSpPr>
        <p:spPr>
          <a:xfrm>
            <a:off x="6892616" y="6069230"/>
            <a:ext cx="228600" cy="362961"/>
          </a:xfrm>
          <a:prstGeom prst="mathMultiply">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46" name="Multiply 145"/>
          <p:cNvSpPr/>
          <p:nvPr/>
        </p:nvSpPr>
        <p:spPr>
          <a:xfrm>
            <a:off x="7872804" y="1115059"/>
            <a:ext cx="228600" cy="362961"/>
          </a:xfrm>
          <a:prstGeom prst="mathMultiply">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47" name="Multiply 146"/>
          <p:cNvSpPr/>
          <p:nvPr/>
        </p:nvSpPr>
        <p:spPr>
          <a:xfrm>
            <a:off x="7531773" y="772632"/>
            <a:ext cx="228600" cy="362961"/>
          </a:xfrm>
          <a:prstGeom prst="mathMultiply">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48" name="Multiply 147"/>
          <p:cNvSpPr/>
          <p:nvPr/>
        </p:nvSpPr>
        <p:spPr>
          <a:xfrm>
            <a:off x="6083814" y="859087"/>
            <a:ext cx="228600" cy="362961"/>
          </a:xfrm>
          <a:prstGeom prst="mathMultiply">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49" name="Multiply 148"/>
          <p:cNvSpPr/>
          <p:nvPr/>
        </p:nvSpPr>
        <p:spPr>
          <a:xfrm>
            <a:off x="6094232" y="1724598"/>
            <a:ext cx="228600" cy="362961"/>
          </a:xfrm>
          <a:prstGeom prst="mathMultiply">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50" name="Multiply 149"/>
          <p:cNvSpPr/>
          <p:nvPr/>
        </p:nvSpPr>
        <p:spPr>
          <a:xfrm>
            <a:off x="7359415" y="1059479"/>
            <a:ext cx="228600" cy="362961"/>
          </a:xfrm>
          <a:prstGeom prst="mathMultiply">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51" name="Multiply 150"/>
          <p:cNvSpPr/>
          <p:nvPr/>
        </p:nvSpPr>
        <p:spPr>
          <a:xfrm>
            <a:off x="7159316" y="2697856"/>
            <a:ext cx="228600" cy="362961"/>
          </a:xfrm>
          <a:prstGeom prst="mathMultiply">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81376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3"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53618" y="525968"/>
            <a:ext cx="4400550" cy="4985980"/>
          </a:xfrm>
          <a:prstGeom prst="rect">
            <a:avLst/>
          </a:prstGeom>
        </p:spPr>
        <p:txBody>
          <a:bodyPr wrap="square">
            <a:spAutoFit/>
          </a:bodyPr>
          <a:lstStyle/>
          <a:p>
            <a:r>
              <a:rPr lang="en-US" dirty="0">
                <a:solidFill>
                  <a:srgbClr val="111111"/>
                </a:solidFill>
                <a:latin typeface="Helvetica Neue"/>
              </a:rPr>
              <a:t>To describe the potential impact of maple sugaring on sugar maple health we assessed canopy condition at:</a:t>
            </a:r>
          </a:p>
          <a:p>
            <a:endParaRPr lang="en-US" sz="1800" dirty="0">
              <a:solidFill>
                <a:srgbClr val="111111"/>
              </a:solidFill>
              <a:latin typeface="Helvetica Neue"/>
            </a:endParaRPr>
          </a:p>
          <a:p>
            <a:r>
              <a:rPr lang="en-US" sz="1800" dirty="0">
                <a:solidFill>
                  <a:srgbClr val="111111"/>
                </a:solidFill>
                <a:latin typeface="Helvetica Neue"/>
              </a:rPr>
              <a:t>(organisms are distributed heterogeneously)</a:t>
            </a:r>
          </a:p>
          <a:p>
            <a:endParaRPr lang="en-US" dirty="0">
              <a:solidFill>
                <a:srgbClr val="111111"/>
              </a:solidFill>
              <a:latin typeface="Helvetica Neue"/>
            </a:endParaRPr>
          </a:p>
          <a:p>
            <a:r>
              <a:rPr lang="en-US" sz="1800" dirty="0">
                <a:solidFill>
                  <a:srgbClr val="111111"/>
                </a:solidFill>
                <a:latin typeface="Helvetica Neue"/>
              </a:rPr>
              <a:t>10 randomly located plots</a:t>
            </a:r>
          </a:p>
          <a:p>
            <a:r>
              <a:rPr lang="en-US" sz="1800" dirty="0">
                <a:solidFill>
                  <a:srgbClr val="111111"/>
                </a:solidFill>
                <a:latin typeface="Helvetica Neue"/>
              </a:rPr>
              <a:t>at 3 high volume, </a:t>
            </a:r>
          </a:p>
          <a:p>
            <a:r>
              <a:rPr lang="en-US" sz="1800" dirty="0">
                <a:solidFill>
                  <a:srgbClr val="111111"/>
                </a:solidFill>
                <a:latin typeface="Helvetica Neue"/>
              </a:rPr>
              <a:t>3 mid-volume, and </a:t>
            </a:r>
          </a:p>
          <a:p>
            <a:r>
              <a:rPr lang="en-US" sz="1800" dirty="0">
                <a:solidFill>
                  <a:srgbClr val="111111"/>
                </a:solidFill>
                <a:latin typeface="Helvetica Neue"/>
              </a:rPr>
              <a:t>3 low-volume sugaring operations.</a:t>
            </a:r>
          </a:p>
          <a:p>
            <a:endParaRPr lang="en-US" dirty="0">
              <a:solidFill>
                <a:srgbClr val="111111"/>
              </a:solidFill>
              <a:latin typeface="Helvetica Neue"/>
            </a:endParaRPr>
          </a:p>
          <a:p>
            <a:r>
              <a:rPr lang="en-US" dirty="0">
                <a:solidFill>
                  <a:srgbClr val="111111"/>
                </a:solidFill>
                <a:latin typeface="Helvetica Neue"/>
              </a:rPr>
              <a:t>This is an example of the [x] sampling technique.</a:t>
            </a:r>
            <a:endParaRPr lang="en-US" b="0" i="0" dirty="0">
              <a:solidFill>
                <a:srgbClr val="111111"/>
              </a:solidFill>
              <a:effectLst/>
              <a:latin typeface="Helvetica Neue"/>
            </a:endParaRPr>
          </a:p>
        </p:txBody>
      </p:sp>
      <p:sp>
        <p:nvSpPr>
          <p:cNvPr id="7169" name="Multiply 7168"/>
          <p:cNvSpPr/>
          <p:nvPr/>
        </p:nvSpPr>
        <p:spPr>
          <a:xfrm>
            <a:off x="1948733" y="6250711"/>
            <a:ext cx="228600" cy="362961"/>
          </a:xfrm>
          <a:prstGeom prst="mathMultiply">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0" name="TextBox 79"/>
          <p:cNvSpPr txBox="1"/>
          <p:nvPr/>
        </p:nvSpPr>
        <p:spPr>
          <a:xfrm>
            <a:off x="2317561" y="6303918"/>
            <a:ext cx="2057400" cy="307777"/>
          </a:xfrm>
          <a:prstGeom prst="rect">
            <a:avLst/>
          </a:prstGeom>
          <a:noFill/>
        </p:spPr>
        <p:txBody>
          <a:bodyPr wrap="square" rtlCol="0">
            <a:spAutoFit/>
          </a:bodyPr>
          <a:lstStyle/>
          <a:p>
            <a:r>
              <a:rPr lang="en-US" sz="1400" dirty="0"/>
              <a:t>Selected stands</a:t>
            </a:r>
          </a:p>
        </p:txBody>
      </p:sp>
      <p:sp>
        <p:nvSpPr>
          <p:cNvPr id="7173" name="TextBox 7172"/>
          <p:cNvSpPr txBox="1"/>
          <p:nvPr/>
        </p:nvSpPr>
        <p:spPr>
          <a:xfrm>
            <a:off x="253618" y="5631980"/>
            <a:ext cx="2919389" cy="461665"/>
          </a:xfrm>
          <a:prstGeom prst="rect">
            <a:avLst/>
          </a:prstGeom>
          <a:noFill/>
        </p:spPr>
        <p:txBody>
          <a:bodyPr wrap="none" rtlCol="0">
            <a:spAutoFit/>
          </a:bodyPr>
          <a:lstStyle/>
          <a:p>
            <a:r>
              <a:rPr lang="en-US" b="1" dirty="0">
                <a:solidFill>
                  <a:srgbClr val="00B050"/>
                </a:solidFill>
              </a:rPr>
              <a:t>Stratified Random </a:t>
            </a:r>
          </a:p>
        </p:txBody>
      </p:sp>
      <p:pic>
        <p:nvPicPr>
          <p:cNvPr id="51" name="Picture 50"/>
          <p:cNvPicPr>
            <a:picLocks noChangeAspect="1"/>
          </p:cNvPicPr>
          <p:nvPr/>
        </p:nvPicPr>
        <p:blipFill>
          <a:blip r:embed="rId3"/>
          <a:stretch>
            <a:fillRect/>
          </a:stretch>
        </p:blipFill>
        <p:spPr>
          <a:xfrm>
            <a:off x="4686463" y="0"/>
            <a:ext cx="3712450" cy="6716901"/>
          </a:xfrm>
          <a:prstGeom prst="rect">
            <a:avLst/>
          </a:prstGeom>
        </p:spPr>
      </p:pic>
      <p:pic>
        <p:nvPicPr>
          <p:cNvPr id="52" name="Picture 5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90020" y="6133575"/>
            <a:ext cx="256797" cy="362607"/>
          </a:xfrm>
          <a:prstGeom prst="rect">
            <a:avLst/>
          </a:prstGeom>
        </p:spPr>
      </p:pic>
      <p:pic>
        <p:nvPicPr>
          <p:cNvPr id="56" name="Picture 5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65955" y="782516"/>
            <a:ext cx="256797" cy="362607"/>
          </a:xfrm>
          <a:prstGeom prst="rect">
            <a:avLst/>
          </a:prstGeom>
        </p:spPr>
      </p:pic>
      <p:pic>
        <p:nvPicPr>
          <p:cNvPr id="57" name="Picture 5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52758" y="3273903"/>
            <a:ext cx="256797" cy="362607"/>
          </a:xfrm>
          <a:prstGeom prst="rect">
            <a:avLst/>
          </a:prstGeom>
        </p:spPr>
      </p:pic>
      <p:pic>
        <p:nvPicPr>
          <p:cNvPr id="58" name="Picture 5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25913" y="824463"/>
            <a:ext cx="256797" cy="362607"/>
          </a:xfrm>
          <a:prstGeom prst="rect">
            <a:avLst/>
          </a:prstGeom>
        </p:spPr>
      </p:pic>
      <p:pic>
        <p:nvPicPr>
          <p:cNvPr id="59" name="Picture 5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52757" y="1394185"/>
            <a:ext cx="256797" cy="362607"/>
          </a:xfrm>
          <a:prstGeom prst="rect">
            <a:avLst/>
          </a:prstGeom>
        </p:spPr>
      </p:pic>
      <p:pic>
        <p:nvPicPr>
          <p:cNvPr id="60" name="Picture 5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84623" y="1674277"/>
            <a:ext cx="256797" cy="362607"/>
          </a:xfrm>
          <a:prstGeom prst="rect">
            <a:avLst/>
          </a:prstGeom>
        </p:spPr>
      </p:pic>
      <p:pic>
        <p:nvPicPr>
          <p:cNvPr id="61" name="Picture 6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880408" y="4837744"/>
            <a:ext cx="122285" cy="143248"/>
          </a:xfrm>
          <a:prstGeom prst="rect">
            <a:avLst/>
          </a:prstGeom>
        </p:spPr>
      </p:pic>
      <p:pic>
        <p:nvPicPr>
          <p:cNvPr id="62" name="Picture 6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567907" y="1972815"/>
            <a:ext cx="122285" cy="143248"/>
          </a:xfrm>
          <a:prstGeom prst="rect">
            <a:avLst/>
          </a:prstGeom>
        </p:spPr>
      </p:pic>
      <p:pic>
        <p:nvPicPr>
          <p:cNvPr id="63" name="Picture 6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909357" y="1187070"/>
            <a:ext cx="192094" cy="259586"/>
          </a:xfrm>
          <a:prstGeom prst="rect">
            <a:avLst/>
          </a:prstGeom>
        </p:spPr>
      </p:pic>
      <p:pic>
        <p:nvPicPr>
          <p:cNvPr id="64" name="Picture 6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149568" y="2702165"/>
            <a:ext cx="192094" cy="259586"/>
          </a:xfrm>
          <a:prstGeom prst="rect">
            <a:avLst/>
          </a:prstGeom>
        </p:spPr>
      </p:pic>
      <p:pic>
        <p:nvPicPr>
          <p:cNvPr id="65" name="Picture 6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574163" y="4466379"/>
            <a:ext cx="192094" cy="259586"/>
          </a:xfrm>
          <a:prstGeom prst="rect">
            <a:avLst/>
          </a:prstGeom>
        </p:spPr>
      </p:pic>
      <p:pic>
        <p:nvPicPr>
          <p:cNvPr id="66" name="Picture 6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113580" y="3195487"/>
            <a:ext cx="192094" cy="259586"/>
          </a:xfrm>
          <a:prstGeom prst="rect">
            <a:avLst/>
          </a:prstGeom>
        </p:spPr>
      </p:pic>
      <p:pic>
        <p:nvPicPr>
          <p:cNvPr id="67" name="Picture 6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538293" y="601322"/>
            <a:ext cx="192094" cy="259586"/>
          </a:xfrm>
          <a:prstGeom prst="rect">
            <a:avLst/>
          </a:prstGeom>
        </p:spPr>
      </p:pic>
      <p:pic>
        <p:nvPicPr>
          <p:cNvPr id="68" name="Picture 6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321375" y="3027767"/>
            <a:ext cx="192094" cy="259586"/>
          </a:xfrm>
          <a:prstGeom prst="rect">
            <a:avLst/>
          </a:prstGeom>
        </p:spPr>
      </p:pic>
      <p:pic>
        <p:nvPicPr>
          <p:cNvPr id="69" name="Picture 6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813048" y="1432240"/>
            <a:ext cx="122285" cy="143248"/>
          </a:xfrm>
          <a:prstGeom prst="rect">
            <a:avLst/>
          </a:prstGeom>
        </p:spPr>
      </p:pic>
      <p:pic>
        <p:nvPicPr>
          <p:cNvPr id="70" name="Picture 6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62338" y="2981476"/>
            <a:ext cx="122285" cy="143248"/>
          </a:xfrm>
          <a:prstGeom prst="rect">
            <a:avLst/>
          </a:prstGeom>
        </p:spPr>
      </p:pic>
      <p:pic>
        <p:nvPicPr>
          <p:cNvPr id="71" name="Picture 7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87492" y="6157721"/>
            <a:ext cx="122285" cy="143248"/>
          </a:xfrm>
          <a:prstGeom prst="rect">
            <a:avLst/>
          </a:prstGeom>
        </p:spPr>
      </p:pic>
      <p:pic>
        <p:nvPicPr>
          <p:cNvPr id="72" name="Picture 7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21945" y="2617116"/>
            <a:ext cx="256797" cy="362607"/>
          </a:xfrm>
          <a:prstGeom prst="rect">
            <a:avLst/>
          </a:prstGeom>
        </p:spPr>
      </p:pic>
      <p:pic>
        <p:nvPicPr>
          <p:cNvPr id="73" name="Picture 7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026022" y="1972815"/>
            <a:ext cx="122285" cy="143248"/>
          </a:xfrm>
          <a:prstGeom prst="rect">
            <a:avLst/>
          </a:prstGeom>
        </p:spPr>
      </p:pic>
      <p:pic>
        <p:nvPicPr>
          <p:cNvPr id="74" name="Picture 7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123122" y="2926631"/>
            <a:ext cx="122285" cy="143248"/>
          </a:xfrm>
          <a:prstGeom prst="rect">
            <a:avLst/>
          </a:prstGeom>
        </p:spPr>
      </p:pic>
      <p:pic>
        <p:nvPicPr>
          <p:cNvPr id="75" name="Picture 7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816415" y="4494359"/>
            <a:ext cx="122285" cy="143248"/>
          </a:xfrm>
          <a:prstGeom prst="rect">
            <a:avLst/>
          </a:prstGeom>
        </p:spPr>
      </p:pic>
      <p:pic>
        <p:nvPicPr>
          <p:cNvPr id="76" name="Picture 7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275522" y="3079031"/>
            <a:ext cx="122285" cy="143248"/>
          </a:xfrm>
          <a:prstGeom prst="rect">
            <a:avLst/>
          </a:prstGeom>
        </p:spPr>
      </p:pic>
      <p:pic>
        <p:nvPicPr>
          <p:cNvPr id="77" name="Picture 7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547654" y="908261"/>
            <a:ext cx="122285" cy="143248"/>
          </a:xfrm>
          <a:prstGeom prst="rect">
            <a:avLst/>
          </a:prstGeom>
        </p:spPr>
      </p:pic>
      <p:pic>
        <p:nvPicPr>
          <p:cNvPr id="78" name="Picture 7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547654" y="1069633"/>
            <a:ext cx="256797" cy="362607"/>
          </a:xfrm>
          <a:prstGeom prst="rect">
            <a:avLst/>
          </a:prstGeom>
        </p:spPr>
      </p:pic>
      <p:pic>
        <p:nvPicPr>
          <p:cNvPr id="79" name="Picture 7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32808" y="4869797"/>
            <a:ext cx="122285" cy="143248"/>
          </a:xfrm>
          <a:prstGeom prst="rect">
            <a:avLst/>
          </a:prstGeom>
        </p:spPr>
      </p:pic>
      <p:pic>
        <p:nvPicPr>
          <p:cNvPr id="90" name="Picture 8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061757" y="1219123"/>
            <a:ext cx="192094" cy="259586"/>
          </a:xfrm>
          <a:prstGeom prst="rect">
            <a:avLst/>
          </a:prstGeom>
        </p:spPr>
      </p:pic>
      <p:pic>
        <p:nvPicPr>
          <p:cNvPr id="91" name="Picture 9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265980" y="3227540"/>
            <a:ext cx="192094" cy="259586"/>
          </a:xfrm>
          <a:prstGeom prst="rect">
            <a:avLst/>
          </a:prstGeom>
        </p:spPr>
      </p:pic>
      <p:pic>
        <p:nvPicPr>
          <p:cNvPr id="92" name="Picture 9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939892" y="6189774"/>
            <a:ext cx="122285" cy="143248"/>
          </a:xfrm>
          <a:prstGeom prst="rect">
            <a:avLst/>
          </a:prstGeom>
        </p:spPr>
      </p:pic>
      <p:pic>
        <p:nvPicPr>
          <p:cNvPr id="93" name="Picture 9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178422" y="2004868"/>
            <a:ext cx="122285" cy="143248"/>
          </a:xfrm>
          <a:prstGeom prst="rect">
            <a:avLst/>
          </a:prstGeom>
        </p:spPr>
      </p:pic>
      <p:pic>
        <p:nvPicPr>
          <p:cNvPr id="94" name="Picture 9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557351" y="3415502"/>
            <a:ext cx="122285" cy="143248"/>
          </a:xfrm>
          <a:prstGeom prst="rect">
            <a:avLst/>
          </a:prstGeom>
        </p:spPr>
      </p:pic>
      <p:pic>
        <p:nvPicPr>
          <p:cNvPr id="95" name="Picture 9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42420" y="5965822"/>
            <a:ext cx="256797" cy="362607"/>
          </a:xfrm>
          <a:prstGeom prst="rect">
            <a:avLst/>
          </a:prstGeom>
        </p:spPr>
      </p:pic>
      <p:pic>
        <p:nvPicPr>
          <p:cNvPr id="96" name="Picture 9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18355" y="614763"/>
            <a:ext cx="256797" cy="362607"/>
          </a:xfrm>
          <a:prstGeom prst="rect">
            <a:avLst/>
          </a:prstGeom>
        </p:spPr>
      </p:pic>
      <p:pic>
        <p:nvPicPr>
          <p:cNvPr id="97" name="Picture 9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05158" y="3106150"/>
            <a:ext cx="256797" cy="362607"/>
          </a:xfrm>
          <a:prstGeom prst="rect">
            <a:avLst/>
          </a:prstGeom>
        </p:spPr>
      </p:pic>
      <p:pic>
        <p:nvPicPr>
          <p:cNvPr id="98" name="Picture 9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78313" y="656710"/>
            <a:ext cx="256797" cy="362607"/>
          </a:xfrm>
          <a:prstGeom prst="rect">
            <a:avLst/>
          </a:prstGeom>
        </p:spPr>
      </p:pic>
      <p:pic>
        <p:nvPicPr>
          <p:cNvPr id="99" name="Picture 9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05157" y="1226432"/>
            <a:ext cx="256797" cy="362607"/>
          </a:xfrm>
          <a:prstGeom prst="rect">
            <a:avLst/>
          </a:prstGeom>
        </p:spPr>
      </p:pic>
      <p:pic>
        <p:nvPicPr>
          <p:cNvPr id="100" name="Picture 9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37023" y="1506524"/>
            <a:ext cx="256797" cy="362607"/>
          </a:xfrm>
          <a:prstGeom prst="rect">
            <a:avLst/>
          </a:prstGeom>
        </p:spPr>
      </p:pic>
      <p:pic>
        <p:nvPicPr>
          <p:cNvPr id="101" name="Picture 10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32808" y="4669991"/>
            <a:ext cx="122285" cy="143248"/>
          </a:xfrm>
          <a:prstGeom prst="rect">
            <a:avLst/>
          </a:prstGeom>
        </p:spPr>
      </p:pic>
      <p:pic>
        <p:nvPicPr>
          <p:cNvPr id="102" name="Picture 10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20307" y="1805062"/>
            <a:ext cx="122285" cy="143248"/>
          </a:xfrm>
          <a:prstGeom prst="rect">
            <a:avLst/>
          </a:prstGeom>
        </p:spPr>
      </p:pic>
      <p:pic>
        <p:nvPicPr>
          <p:cNvPr id="103" name="Picture 10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061757" y="1019317"/>
            <a:ext cx="192094" cy="259586"/>
          </a:xfrm>
          <a:prstGeom prst="rect">
            <a:avLst/>
          </a:prstGeom>
        </p:spPr>
      </p:pic>
      <p:pic>
        <p:nvPicPr>
          <p:cNvPr id="104" name="Picture 10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301968" y="2534412"/>
            <a:ext cx="192094" cy="259586"/>
          </a:xfrm>
          <a:prstGeom prst="rect">
            <a:avLst/>
          </a:prstGeom>
        </p:spPr>
      </p:pic>
      <p:pic>
        <p:nvPicPr>
          <p:cNvPr id="105" name="Picture 10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726563" y="4298626"/>
            <a:ext cx="192094" cy="259586"/>
          </a:xfrm>
          <a:prstGeom prst="rect">
            <a:avLst/>
          </a:prstGeom>
        </p:spPr>
      </p:pic>
      <p:pic>
        <p:nvPicPr>
          <p:cNvPr id="106" name="Picture 10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265980" y="3027734"/>
            <a:ext cx="192094" cy="259586"/>
          </a:xfrm>
          <a:prstGeom prst="rect">
            <a:avLst/>
          </a:prstGeom>
        </p:spPr>
      </p:pic>
      <p:pic>
        <p:nvPicPr>
          <p:cNvPr id="107" name="Picture 10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690693" y="433569"/>
            <a:ext cx="192094" cy="259586"/>
          </a:xfrm>
          <a:prstGeom prst="rect">
            <a:avLst/>
          </a:prstGeom>
        </p:spPr>
      </p:pic>
      <p:pic>
        <p:nvPicPr>
          <p:cNvPr id="108" name="Picture 10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473775" y="2860014"/>
            <a:ext cx="192094" cy="259586"/>
          </a:xfrm>
          <a:prstGeom prst="rect">
            <a:avLst/>
          </a:prstGeom>
        </p:spPr>
      </p:pic>
      <p:pic>
        <p:nvPicPr>
          <p:cNvPr id="109" name="Picture 10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965448" y="1264487"/>
            <a:ext cx="122285" cy="143248"/>
          </a:xfrm>
          <a:prstGeom prst="rect">
            <a:avLst/>
          </a:prstGeom>
        </p:spPr>
      </p:pic>
      <p:pic>
        <p:nvPicPr>
          <p:cNvPr id="110" name="Picture 10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214738" y="2813723"/>
            <a:ext cx="122285" cy="143248"/>
          </a:xfrm>
          <a:prstGeom prst="rect">
            <a:avLst/>
          </a:prstGeom>
        </p:spPr>
      </p:pic>
      <p:pic>
        <p:nvPicPr>
          <p:cNvPr id="111" name="Picture 1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939892" y="5989968"/>
            <a:ext cx="122285" cy="143248"/>
          </a:xfrm>
          <a:prstGeom prst="rect">
            <a:avLst/>
          </a:prstGeom>
        </p:spPr>
      </p:pic>
      <p:pic>
        <p:nvPicPr>
          <p:cNvPr id="112" name="Picture 1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74345" y="2449363"/>
            <a:ext cx="256797" cy="362607"/>
          </a:xfrm>
          <a:prstGeom prst="rect">
            <a:avLst/>
          </a:prstGeom>
        </p:spPr>
      </p:pic>
      <p:pic>
        <p:nvPicPr>
          <p:cNvPr id="113" name="Picture 1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178422" y="1805062"/>
            <a:ext cx="122285" cy="143248"/>
          </a:xfrm>
          <a:prstGeom prst="rect">
            <a:avLst/>
          </a:prstGeom>
        </p:spPr>
      </p:pic>
      <p:pic>
        <p:nvPicPr>
          <p:cNvPr id="114" name="Picture 11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275522" y="2758878"/>
            <a:ext cx="122285" cy="143248"/>
          </a:xfrm>
          <a:prstGeom prst="rect">
            <a:avLst/>
          </a:prstGeom>
        </p:spPr>
      </p:pic>
      <p:pic>
        <p:nvPicPr>
          <p:cNvPr id="115" name="Picture 1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968815" y="4326606"/>
            <a:ext cx="122285" cy="143248"/>
          </a:xfrm>
          <a:prstGeom prst="rect">
            <a:avLst/>
          </a:prstGeom>
        </p:spPr>
      </p:pic>
      <p:pic>
        <p:nvPicPr>
          <p:cNvPr id="116" name="Picture 11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427922" y="2911278"/>
            <a:ext cx="122285" cy="143248"/>
          </a:xfrm>
          <a:prstGeom prst="rect">
            <a:avLst/>
          </a:prstGeom>
        </p:spPr>
      </p:pic>
      <p:pic>
        <p:nvPicPr>
          <p:cNvPr id="117" name="Picture 11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00054" y="740508"/>
            <a:ext cx="122285" cy="143248"/>
          </a:xfrm>
          <a:prstGeom prst="rect">
            <a:avLst/>
          </a:prstGeom>
        </p:spPr>
      </p:pic>
      <p:pic>
        <p:nvPicPr>
          <p:cNvPr id="118" name="Picture 11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00054" y="901880"/>
            <a:ext cx="256797" cy="362607"/>
          </a:xfrm>
          <a:prstGeom prst="rect">
            <a:avLst/>
          </a:prstGeom>
        </p:spPr>
      </p:pic>
      <p:pic>
        <p:nvPicPr>
          <p:cNvPr id="119" name="Picture 1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85208" y="4702044"/>
            <a:ext cx="122285" cy="143248"/>
          </a:xfrm>
          <a:prstGeom prst="rect">
            <a:avLst/>
          </a:prstGeom>
        </p:spPr>
      </p:pic>
      <p:pic>
        <p:nvPicPr>
          <p:cNvPr id="120" name="Picture 11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214157" y="1051370"/>
            <a:ext cx="192094" cy="259586"/>
          </a:xfrm>
          <a:prstGeom prst="rect">
            <a:avLst/>
          </a:prstGeom>
        </p:spPr>
      </p:pic>
      <p:pic>
        <p:nvPicPr>
          <p:cNvPr id="121" name="Picture 1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418380" y="3059787"/>
            <a:ext cx="192094" cy="259586"/>
          </a:xfrm>
          <a:prstGeom prst="rect">
            <a:avLst/>
          </a:prstGeom>
        </p:spPr>
      </p:pic>
      <p:pic>
        <p:nvPicPr>
          <p:cNvPr id="122" name="Picture 12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92292" y="6022021"/>
            <a:ext cx="122285" cy="143248"/>
          </a:xfrm>
          <a:prstGeom prst="rect">
            <a:avLst/>
          </a:prstGeom>
        </p:spPr>
      </p:pic>
      <p:pic>
        <p:nvPicPr>
          <p:cNvPr id="123" name="Picture 12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30822" y="1837115"/>
            <a:ext cx="122285" cy="143248"/>
          </a:xfrm>
          <a:prstGeom prst="rect">
            <a:avLst/>
          </a:prstGeom>
        </p:spPr>
      </p:pic>
      <p:pic>
        <p:nvPicPr>
          <p:cNvPr id="124" name="Picture 12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09751" y="3247749"/>
            <a:ext cx="122285" cy="143248"/>
          </a:xfrm>
          <a:prstGeom prst="rect">
            <a:avLst/>
          </a:prstGeom>
        </p:spPr>
      </p:pic>
      <p:sp>
        <p:nvSpPr>
          <p:cNvPr id="125" name="Rectangle 124"/>
          <p:cNvSpPr/>
          <p:nvPr/>
        </p:nvSpPr>
        <p:spPr>
          <a:xfrm>
            <a:off x="7848600" y="2367214"/>
            <a:ext cx="1433460" cy="416235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bg1"/>
                </a:solidFill>
              </a:ln>
              <a:solidFill>
                <a:schemeClr val="bg1"/>
              </a:solidFill>
            </a:endParaRPr>
          </a:p>
        </p:txBody>
      </p:sp>
      <p:sp>
        <p:nvSpPr>
          <p:cNvPr id="126" name="Multiply 125"/>
          <p:cNvSpPr/>
          <p:nvPr/>
        </p:nvSpPr>
        <p:spPr>
          <a:xfrm>
            <a:off x="5920984" y="2630666"/>
            <a:ext cx="228600" cy="362961"/>
          </a:xfrm>
          <a:prstGeom prst="mathMultiply">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7" name="Multiply 126"/>
          <p:cNvSpPr/>
          <p:nvPr/>
        </p:nvSpPr>
        <p:spPr>
          <a:xfrm>
            <a:off x="7092775" y="3136139"/>
            <a:ext cx="228600" cy="362961"/>
          </a:xfrm>
          <a:prstGeom prst="mathMultiply">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8" name="Multiply 127"/>
          <p:cNvSpPr/>
          <p:nvPr/>
        </p:nvSpPr>
        <p:spPr>
          <a:xfrm>
            <a:off x="6529801" y="4413052"/>
            <a:ext cx="228600" cy="362961"/>
          </a:xfrm>
          <a:prstGeom prst="mathMultiply">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9" name="Multiply 128"/>
          <p:cNvSpPr/>
          <p:nvPr/>
        </p:nvSpPr>
        <p:spPr>
          <a:xfrm>
            <a:off x="5976726" y="1895011"/>
            <a:ext cx="228600" cy="362961"/>
          </a:xfrm>
          <a:prstGeom prst="mathMultiply">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0" name="Multiply 129"/>
          <p:cNvSpPr/>
          <p:nvPr/>
        </p:nvSpPr>
        <p:spPr>
          <a:xfrm>
            <a:off x="6492203" y="1840163"/>
            <a:ext cx="228600" cy="362961"/>
          </a:xfrm>
          <a:prstGeom prst="mathMultiply">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1" name="Multiply 130"/>
          <p:cNvSpPr/>
          <p:nvPr/>
        </p:nvSpPr>
        <p:spPr>
          <a:xfrm>
            <a:off x="6227020" y="2669095"/>
            <a:ext cx="228600" cy="362961"/>
          </a:xfrm>
          <a:prstGeom prst="mathMultiply">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2" name="Multiply 131"/>
          <p:cNvSpPr/>
          <p:nvPr/>
        </p:nvSpPr>
        <p:spPr>
          <a:xfrm>
            <a:off x="5759890" y="1265175"/>
            <a:ext cx="228600" cy="362961"/>
          </a:xfrm>
          <a:prstGeom prst="mathMultiply">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3" name="Multiply 132"/>
          <p:cNvSpPr/>
          <p:nvPr/>
        </p:nvSpPr>
        <p:spPr>
          <a:xfrm>
            <a:off x="7359415" y="1535309"/>
            <a:ext cx="228600" cy="362961"/>
          </a:xfrm>
          <a:prstGeom prst="mathMultiply">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4" name="Multiply 133"/>
          <p:cNvSpPr/>
          <p:nvPr/>
        </p:nvSpPr>
        <p:spPr>
          <a:xfrm>
            <a:off x="6787366" y="4477492"/>
            <a:ext cx="228600" cy="362961"/>
          </a:xfrm>
          <a:prstGeom prst="mathMultiply">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5" name="Multiply 134"/>
          <p:cNvSpPr/>
          <p:nvPr/>
        </p:nvSpPr>
        <p:spPr>
          <a:xfrm>
            <a:off x="6978475" y="4758146"/>
            <a:ext cx="228600" cy="362961"/>
          </a:xfrm>
          <a:prstGeom prst="mathMultiply">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6" name="Multiply 135"/>
          <p:cNvSpPr/>
          <p:nvPr/>
        </p:nvSpPr>
        <p:spPr>
          <a:xfrm>
            <a:off x="7654488" y="412815"/>
            <a:ext cx="228600" cy="362961"/>
          </a:xfrm>
          <a:prstGeom prst="mathMultiply">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7" name="Multiply 136"/>
          <p:cNvSpPr/>
          <p:nvPr/>
        </p:nvSpPr>
        <p:spPr>
          <a:xfrm>
            <a:off x="6273356" y="3336411"/>
            <a:ext cx="228600" cy="362961"/>
          </a:xfrm>
          <a:prstGeom prst="mathMultiply">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8" name="Multiply 137"/>
          <p:cNvSpPr/>
          <p:nvPr/>
        </p:nvSpPr>
        <p:spPr>
          <a:xfrm>
            <a:off x="6445717" y="2783521"/>
            <a:ext cx="228600" cy="362961"/>
          </a:xfrm>
          <a:prstGeom prst="mathMultiply">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9" name="Multiply 138"/>
          <p:cNvSpPr/>
          <p:nvPr/>
        </p:nvSpPr>
        <p:spPr>
          <a:xfrm>
            <a:off x="7074778" y="5880111"/>
            <a:ext cx="228600" cy="362961"/>
          </a:xfrm>
          <a:prstGeom prst="mathMultiply">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40" name="Multiply 139"/>
          <p:cNvSpPr/>
          <p:nvPr/>
        </p:nvSpPr>
        <p:spPr>
          <a:xfrm>
            <a:off x="6576918" y="5931995"/>
            <a:ext cx="228600" cy="362961"/>
          </a:xfrm>
          <a:prstGeom prst="mathMultiply">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41" name="Multiply 140"/>
          <p:cNvSpPr/>
          <p:nvPr/>
        </p:nvSpPr>
        <p:spPr>
          <a:xfrm>
            <a:off x="6637888" y="3142644"/>
            <a:ext cx="228600" cy="362961"/>
          </a:xfrm>
          <a:prstGeom prst="mathMultiply">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42" name="Multiply 141"/>
          <p:cNvSpPr/>
          <p:nvPr/>
        </p:nvSpPr>
        <p:spPr>
          <a:xfrm>
            <a:off x="7425587" y="620320"/>
            <a:ext cx="228600" cy="362961"/>
          </a:xfrm>
          <a:prstGeom prst="mathMultiply">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43" name="Multiply 142"/>
          <p:cNvSpPr/>
          <p:nvPr/>
        </p:nvSpPr>
        <p:spPr>
          <a:xfrm>
            <a:off x="6939766" y="4239914"/>
            <a:ext cx="228600" cy="362961"/>
          </a:xfrm>
          <a:prstGeom prst="mathMultiply">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44" name="Multiply 143"/>
          <p:cNvSpPr/>
          <p:nvPr/>
        </p:nvSpPr>
        <p:spPr>
          <a:xfrm>
            <a:off x="6216928" y="2917757"/>
            <a:ext cx="228600" cy="362961"/>
          </a:xfrm>
          <a:prstGeom prst="mathMultiply">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45" name="Multiply 144"/>
          <p:cNvSpPr/>
          <p:nvPr/>
        </p:nvSpPr>
        <p:spPr>
          <a:xfrm>
            <a:off x="6892616" y="6069230"/>
            <a:ext cx="228600" cy="362961"/>
          </a:xfrm>
          <a:prstGeom prst="mathMultiply">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46" name="Multiply 145"/>
          <p:cNvSpPr/>
          <p:nvPr/>
        </p:nvSpPr>
        <p:spPr>
          <a:xfrm>
            <a:off x="8074234" y="1191089"/>
            <a:ext cx="228600" cy="362961"/>
          </a:xfrm>
          <a:prstGeom prst="mathMultiply">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47" name="Multiply 146"/>
          <p:cNvSpPr/>
          <p:nvPr/>
        </p:nvSpPr>
        <p:spPr>
          <a:xfrm>
            <a:off x="7484591" y="2811970"/>
            <a:ext cx="228600" cy="362961"/>
          </a:xfrm>
          <a:prstGeom prst="mathMultiply">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48" name="Multiply 147"/>
          <p:cNvSpPr/>
          <p:nvPr/>
        </p:nvSpPr>
        <p:spPr>
          <a:xfrm>
            <a:off x="6083814" y="859087"/>
            <a:ext cx="228600" cy="362961"/>
          </a:xfrm>
          <a:prstGeom prst="mathMultiply">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49" name="Multiply 148"/>
          <p:cNvSpPr/>
          <p:nvPr/>
        </p:nvSpPr>
        <p:spPr>
          <a:xfrm>
            <a:off x="6435858" y="1163570"/>
            <a:ext cx="228600" cy="362961"/>
          </a:xfrm>
          <a:prstGeom prst="mathMultiply">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50" name="Multiply 149"/>
          <p:cNvSpPr/>
          <p:nvPr/>
        </p:nvSpPr>
        <p:spPr>
          <a:xfrm>
            <a:off x="7634595" y="1151034"/>
            <a:ext cx="228600" cy="362961"/>
          </a:xfrm>
          <a:prstGeom prst="mathMultiply">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51" name="Multiply 150"/>
          <p:cNvSpPr/>
          <p:nvPr/>
        </p:nvSpPr>
        <p:spPr>
          <a:xfrm>
            <a:off x="7130053" y="2630649"/>
            <a:ext cx="228600" cy="362961"/>
          </a:xfrm>
          <a:prstGeom prst="mathMultiply">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05763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3"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53618" y="525968"/>
            <a:ext cx="4400550" cy="3600986"/>
          </a:xfrm>
          <a:prstGeom prst="rect">
            <a:avLst/>
          </a:prstGeom>
        </p:spPr>
        <p:txBody>
          <a:bodyPr wrap="square">
            <a:spAutoFit/>
          </a:bodyPr>
          <a:lstStyle/>
          <a:p>
            <a:r>
              <a:rPr lang="en-US" dirty="0">
                <a:solidFill>
                  <a:srgbClr val="111111"/>
                </a:solidFill>
                <a:latin typeface="Helvetica Neue"/>
              </a:rPr>
              <a:t>To describe the potential impact of maple sugaring on sugar maple health we assessed canopy condition at:</a:t>
            </a:r>
          </a:p>
          <a:p>
            <a:endParaRPr lang="en-US" dirty="0">
              <a:solidFill>
                <a:srgbClr val="111111"/>
              </a:solidFill>
              <a:latin typeface="Helvetica Neue"/>
            </a:endParaRPr>
          </a:p>
          <a:p>
            <a:r>
              <a:rPr lang="en-US" sz="1800" dirty="0"/>
              <a:t>15 stands where I can pair similar tapped and untapped sugar maple stands.</a:t>
            </a:r>
            <a:endParaRPr lang="en-US" sz="1800" dirty="0">
              <a:solidFill>
                <a:srgbClr val="111111"/>
              </a:solidFill>
              <a:latin typeface="Helvetica Neue"/>
            </a:endParaRPr>
          </a:p>
          <a:p>
            <a:endParaRPr lang="en-US" dirty="0">
              <a:solidFill>
                <a:srgbClr val="111111"/>
              </a:solidFill>
              <a:latin typeface="Helvetica Neue"/>
            </a:endParaRPr>
          </a:p>
          <a:p>
            <a:r>
              <a:rPr lang="en-US" dirty="0">
                <a:solidFill>
                  <a:srgbClr val="111111"/>
                </a:solidFill>
                <a:latin typeface="Helvetica Neue"/>
              </a:rPr>
              <a:t>This is an example of the [x] sampling technique.</a:t>
            </a:r>
            <a:endParaRPr lang="en-US" b="0" i="0" dirty="0">
              <a:solidFill>
                <a:srgbClr val="111111"/>
              </a:solidFill>
              <a:effectLst/>
              <a:latin typeface="Helvetica Neue"/>
            </a:endParaRPr>
          </a:p>
        </p:txBody>
      </p:sp>
      <p:sp>
        <p:nvSpPr>
          <p:cNvPr id="7169" name="Multiply 7168"/>
          <p:cNvSpPr/>
          <p:nvPr/>
        </p:nvSpPr>
        <p:spPr>
          <a:xfrm>
            <a:off x="1948733" y="6250711"/>
            <a:ext cx="228600" cy="362961"/>
          </a:xfrm>
          <a:prstGeom prst="mathMultiply">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0" name="TextBox 79"/>
          <p:cNvSpPr txBox="1"/>
          <p:nvPr/>
        </p:nvSpPr>
        <p:spPr>
          <a:xfrm>
            <a:off x="2317561" y="6303918"/>
            <a:ext cx="2057400" cy="307777"/>
          </a:xfrm>
          <a:prstGeom prst="rect">
            <a:avLst/>
          </a:prstGeom>
          <a:noFill/>
        </p:spPr>
        <p:txBody>
          <a:bodyPr wrap="square" rtlCol="0">
            <a:spAutoFit/>
          </a:bodyPr>
          <a:lstStyle/>
          <a:p>
            <a:r>
              <a:rPr lang="en-US" sz="1400" dirty="0"/>
              <a:t>Selected stands</a:t>
            </a:r>
          </a:p>
        </p:txBody>
      </p:sp>
      <p:sp>
        <p:nvSpPr>
          <p:cNvPr id="7173" name="TextBox 7172"/>
          <p:cNvSpPr txBox="1"/>
          <p:nvPr/>
        </p:nvSpPr>
        <p:spPr>
          <a:xfrm>
            <a:off x="321235" y="4791611"/>
            <a:ext cx="2082621" cy="461665"/>
          </a:xfrm>
          <a:prstGeom prst="rect">
            <a:avLst/>
          </a:prstGeom>
          <a:noFill/>
        </p:spPr>
        <p:txBody>
          <a:bodyPr wrap="none" rtlCol="0">
            <a:spAutoFit/>
          </a:bodyPr>
          <a:lstStyle/>
          <a:p>
            <a:r>
              <a:rPr lang="en-US" b="1" dirty="0" err="1">
                <a:solidFill>
                  <a:srgbClr val="00B050"/>
                </a:solidFill>
              </a:rPr>
              <a:t>Judgemental</a:t>
            </a:r>
            <a:endParaRPr lang="en-US" b="1" dirty="0">
              <a:solidFill>
                <a:srgbClr val="00B050"/>
              </a:solidFill>
            </a:endParaRPr>
          </a:p>
        </p:txBody>
      </p:sp>
      <p:pic>
        <p:nvPicPr>
          <p:cNvPr id="51" name="Picture 50"/>
          <p:cNvPicPr>
            <a:picLocks noChangeAspect="1"/>
          </p:cNvPicPr>
          <p:nvPr/>
        </p:nvPicPr>
        <p:blipFill>
          <a:blip r:embed="rId3"/>
          <a:stretch>
            <a:fillRect/>
          </a:stretch>
        </p:blipFill>
        <p:spPr>
          <a:xfrm>
            <a:off x="4686463" y="0"/>
            <a:ext cx="3712450" cy="6716901"/>
          </a:xfrm>
          <a:prstGeom prst="rect">
            <a:avLst/>
          </a:prstGeom>
        </p:spPr>
      </p:pic>
      <p:pic>
        <p:nvPicPr>
          <p:cNvPr id="52" name="Picture 5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90020" y="6133575"/>
            <a:ext cx="256797" cy="362607"/>
          </a:xfrm>
          <a:prstGeom prst="rect">
            <a:avLst/>
          </a:prstGeom>
        </p:spPr>
      </p:pic>
      <p:pic>
        <p:nvPicPr>
          <p:cNvPr id="56" name="Picture 5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65955" y="782516"/>
            <a:ext cx="256797" cy="362607"/>
          </a:xfrm>
          <a:prstGeom prst="rect">
            <a:avLst/>
          </a:prstGeom>
        </p:spPr>
      </p:pic>
      <p:pic>
        <p:nvPicPr>
          <p:cNvPr id="57" name="Picture 5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52758" y="3273903"/>
            <a:ext cx="256797" cy="362607"/>
          </a:xfrm>
          <a:prstGeom prst="rect">
            <a:avLst/>
          </a:prstGeom>
        </p:spPr>
      </p:pic>
      <p:pic>
        <p:nvPicPr>
          <p:cNvPr id="58" name="Picture 5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25913" y="824463"/>
            <a:ext cx="256797" cy="362607"/>
          </a:xfrm>
          <a:prstGeom prst="rect">
            <a:avLst/>
          </a:prstGeom>
        </p:spPr>
      </p:pic>
      <p:pic>
        <p:nvPicPr>
          <p:cNvPr id="59" name="Picture 5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52757" y="1394185"/>
            <a:ext cx="256797" cy="362607"/>
          </a:xfrm>
          <a:prstGeom prst="rect">
            <a:avLst/>
          </a:prstGeom>
        </p:spPr>
      </p:pic>
      <p:pic>
        <p:nvPicPr>
          <p:cNvPr id="60" name="Picture 5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84623" y="1674277"/>
            <a:ext cx="256797" cy="362607"/>
          </a:xfrm>
          <a:prstGeom prst="rect">
            <a:avLst/>
          </a:prstGeom>
        </p:spPr>
      </p:pic>
      <p:pic>
        <p:nvPicPr>
          <p:cNvPr id="61" name="Picture 6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880408" y="4837744"/>
            <a:ext cx="122285" cy="143248"/>
          </a:xfrm>
          <a:prstGeom prst="rect">
            <a:avLst/>
          </a:prstGeom>
        </p:spPr>
      </p:pic>
      <p:pic>
        <p:nvPicPr>
          <p:cNvPr id="62" name="Picture 6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567907" y="1972815"/>
            <a:ext cx="122285" cy="143248"/>
          </a:xfrm>
          <a:prstGeom prst="rect">
            <a:avLst/>
          </a:prstGeom>
        </p:spPr>
      </p:pic>
      <p:pic>
        <p:nvPicPr>
          <p:cNvPr id="63" name="Picture 6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909357" y="1187070"/>
            <a:ext cx="192094" cy="259586"/>
          </a:xfrm>
          <a:prstGeom prst="rect">
            <a:avLst/>
          </a:prstGeom>
        </p:spPr>
      </p:pic>
      <p:pic>
        <p:nvPicPr>
          <p:cNvPr id="64" name="Picture 6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149568" y="2702165"/>
            <a:ext cx="192094" cy="259586"/>
          </a:xfrm>
          <a:prstGeom prst="rect">
            <a:avLst/>
          </a:prstGeom>
        </p:spPr>
      </p:pic>
      <p:pic>
        <p:nvPicPr>
          <p:cNvPr id="65" name="Picture 6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574163" y="4466379"/>
            <a:ext cx="192094" cy="259586"/>
          </a:xfrm>
          <a:prstGeom prst="rect">
            <a:avLst/>
          </a:prstGeom>
        </p:spPr>
      </p:pic>
      <p:pic>
        <p:nvPicPr>
          <p:cNvPr id="66" name="Picture 6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113580" y="3195487"/>
            <a:ext cx="192094" cy="259586"/>
          </a:xfrm>
          <a:prstGeom prst="rect">
            <a:avLst/>
          </a:prstGeom>
        </p:spPr>
      </p:pic>
      <p:pic>
        <p:nvPicPr>
          <p:cNvPr id="67" name="Picture 6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538293" y="601322"/>
            <a:ext cx="192094" cy="259586"/>
          </a:xfrm>
          <a:prstGeom prst="rect">
            <a:avLst/>
          </a:prstGeom>
        </p:spPr>
      </p:pic>
      <p:pic>
        <p:nvPicPr>
          <p:cNvPr id="68" name="Picture 6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321375" y="3027767"/>
            <a:ext cx="192094" cy="259586"/>
          </a:xfrm>
          <a:prstGeom prst="rect">
            <a:avLst/>
          </a:prstGeom>
        </p:spPr>
      </p:pic>
      <p:pic>
        <p:nvPicPr>
          <p:cNvPr id="69" name="Picture 6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813048" y="1432240"/>
            <a:ext cx="122285" cy="143248"/>
          </a:xfrm>
          <a:prstGeom prst="rect">
            <a:avLst/>
          </a:prstGeom>
        </p:spPr>
      </p:pic>
      <p:pic>
        <p:nvPicPr>
          <p:cNvPr id="70" name="Picture 6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62338" y="2981476"/>
            <a:ext cx="122285" cy="143248"/>
          </a:xfrm>
          <a:prstGeom prst="rect">
            <a:avLst/>
          </a:prstGeom>
        </p:spPr>
      </p:pic>
      <p:pic>
        <p:nvPicPr>
          <p:cNvPr id="71" name="Picture 7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87492" y="6157721"/>
            <a:ext cx="122285" cy="143248"/>
          </a:xfrm>
          <a:prstGeom prst="rect">
            <a:avLst/>
          </a:prstGeom>
        </p:spPr>
      </p:pic>
      <p:pic>
        <p:nvPicPr>
          <p:cNvPr id="72" name="Picture 7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21945" y="2617116"/>
            <a:ext cx="256797" cy="362607"/>
          </a:xfrm>
          <a:prstGeom prst="rect">
            <a:avLst/>
          </a:prstGeom>
        </p:spPr>
      </p:pic>
      <p:pic>
        <p:nvPicPr>
          <p:cNvPr id="73" name="Picture 7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026022" y="1972815"/>
            <a:ext cx="122285" cy="143248"/>
          </a:xfrm>
          <a:prstGeom prst="rect">
            <a:avLst/>
          </a:prstGeom>
        </p:spPr>
      </p:pic>
      <p:pic>
        <p:nvPicPr>
          <p:cNvPr id="74" name="Picture 7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123122" y="2926631"/>
            <a:ext cx="122285" cy="143248"/>
          </a:xfrm>
          <a:prstGeom prst="rect">
            <a:avLst/>
          </a:prstGeom>
        </p:spPr>
      </p:pic>
      <p:pic>
        <p:nvPicPr>
          <p:cNvPr id="75" name="Picture 7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816415" y="4494359"/>
            <a:ext cx="122285" cy="143248"/>
          </a:xfrm>
          <a:prstGeom prst="rect">
            <a:avLst/>
          </a:prstGeom>
        </p:spPr>
      </p:pic>
      <p:pic>
        <p:nvPicPr>
          <p:cNvPr id="76" name="Picture 7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275522" y="3079031"/>
            <a:ext cx="122285" cy="143248"/>
          </a:xfrm>
          <a:prstGeom prst="rect">
            <a:avLst/>
          </a:prstGeom>
        </p:spPr>
      </p:pic>
      <p:pic>
        <p:nvPicPr>
          <p:cNvPr id="77" name="Picture 7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547654" y="908261"/>
            <a:ext cx="122285" cy="143248"/>
          </a:xfrm>
          <a:prstGeom prst="rect">
            <a:avLst/>
          </a:prstGeom>
        </p:spPr>
      </p:pic>
      <p:pic>
        <p:nvPicPr>
          <p:cNvPr id="78" name="Picture 7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547654" y="1069633"/>
            <a:ext cx="256797" cy="362607"/>
          </a:xfrm>
          <a:prstGeom prst="rect">
            <a:avLst/>
          </a:prstGeom>
        </p:spPr>
      </p:pic>
      <p:pic>
        <p:nvPicPr>
          <p:cNvPr id="79" name="Picture 7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32808" y="4869797"/>
            <a:ext cx="122285" cy="143248"/>
          </a:xfrm>
          <a:prstGeom prst="rect">
            <a:avLst/>
          </a:prstGeom>
        </p:spPr>
      </p:pic>
      <p:pic>
        <p:nvPicPr>
          <p:cNvPr id="90" name="Picture 8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061757" y="1219123"/>
            <a:ext cx="192094" cy="259586"/>
          </a:xfrm>
          <a:prstGeom prst="rect">
            <a:avLst/>
          </a:prstGeom>
        </p:spPr>
      </p:pic>
      <p:pic>
        <p:nvPicPr>
          <p:cNvPr id="91" name="Picture 9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265980" y="3227540"/>
            <a:ext cx="192094" cy="259586"/>
          </a:xfrm>
          <a:prstGeom prst="rect">
            <a:avLst/>
          </a:prstGeom>
        </p:spPr>
      </p:pic>
      <p:pic>
        <p:nvPicPr>
          <p:cNvPr id="92" name="Picture 9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939892" y="6189774"/>
            <a:ext cx="122285" cy="143248"/>
          </a:xfrm>
          <a:prstGeom prst="rect">
            <a:avLst/>
          </a:prstGeom>
        </p:spPr>
      </p:pic>
      <p:pic>
        <p:nvPicPr>
          <p:cNvPr id="93" name="Picture 9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178422" y="2004868"/>
            <a:ext cx="122285" cy="143248"/>
          </a:xfrm>
          <a:prstGeom prst="rect">
            <a:avLst/>
          </a:prstGeom>
        </p:spPr>
      </p:pic>
      <p:pic>
        <p:nvPicPr>
          <p:cNvPr id="94" name="Picture 9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557351" y="3415502"/>
            <a:ext cx="122285" cy="143248"/>
          </a:xfrm>
          <a:prstGeom prst="rect">
            <a:avLst/>
          </a:prstGeom>
        </p:spPr>
      </p:pic>
      <p:pic>
        <p:nvPicPr>
          <p:cNvPr id="95" name="Picture 9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42420" y="5965822"/>
            <a:ext cx="256797" cy="362607"/>
          </a:xfrm>
          <a:prstGeom prst="rect">
            <a:avLst/>
          </a:prstGeom>
        </p:spPr>
      </p:pic>
      <p:pic>
        <p:nvPicPr>
          <p:cNvPr id="96" name="Picture 9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18355" y="614763"/>
            <a:ext cx="256797" cy="362607"/>
          </a:xfrm>
          <a:prstGeom prst="rect">
            <a:avLst/>
          </a:prstGeom>
        </p:spPr>
      </p:pic>
      <p:pic>
        <p:nvPicPr>
          <p:cNvPr id="97" name="Picture 9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05158" y="3106150"/>
            <a:ext cx="256797" cy="362607"/>
          </a:xfrm>
          <a:prstGeom prst="rect">
            <a:avLst/>
          </a:prstGeom>
        </p:spPr>
      </p:pic>
      <p:pic>
        <p:nvPicPr>
          <p:cNvPr id="98" name="Picture 9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78313" y="656710"/>
            <a:ext cx="256797" cy="362607"/>
          </a:xfrm>
          <a:prstGeom prst="rect">
            <a:avLst/>
          </a:prstGeom>
        </p:spPr>
      </p:pic>
      <p:pic>
        <p:nvPicPr>
          <p:cNvPr id="99" name="Picture 9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05157" y="1226432"/>
            <a:ext cx="256797" cy="362607"/>
          </a:xfrm>
          <a:prstGeom prst="rect">
            <a:avLst/>
          </a:prstGeom>
        </p:spPr>
      </p:pic>
      <p:pic>
        <p:nvPicPr>
          <p:cNvPr id="100" name="Picture 9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37023" y="1506524"/>
            <a:ext cx="256797" cy="362607"/>
          </a:xfrm>
          <a:prstGeom prst="rect">
            <a:avLst/>
          </a:prstGeom>
        </p:spPr>
      </p:pic>
      <p:pic>
        <p:nvPicPr>
          <p:cNvPr id="101" name="Picture 10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32808" y="4669991"/>
            <a:ext cx="122285" cy="143248"/>
          </a:xfrm>
          <a:prstGeom prst="rect">
            <a:avLst/>
          </a:prstGeom>
        </p:spPr>
      </p:pic>
      <p:pic>
        <p:nvPicPr>
          <p:cNvPr id="102" name="Picture 10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20307" y="1805062"/>
            <a:ext cx="122285" cy="143248"/>
          </a:xfrm>
          <a:prstGeom prst="rect">
            <a:avLst/>
          </a:prstGeom>
        </p:spPr>
      </p:pic>
      <p:pic>
        <p:nvPicPr>
          <p:cNvPr id="103" name="Picture 10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061757" y="1019317"/>
            <a:ext cx="192094" cy="259586"/>
          </a:xfrm>
          <a:prstGeom prst="rect">
            <a:avLst/>
          </a:prstGeom>
        </p:spPr>
      </p:pic>
      <p:pic>
        <p:nvPicPr>
          <p:cNvPr id="104" name="Picture 10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301968" y="2534412"/>
            <a:ext cx="192094" cy="259586"/>
          </a:xfrm>
          <a:prstGeom prst="rect">
            <a:avLst/>
          </a:prstGeom>
        </p:spPr>
      </p:pic>
      <p:pic>
        <p:nvPicPr>
          <p:cNvPr id="105" name="Picture 10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726563" y="4298626"/>
            <a:ext cx="192094" cy="259586"/>
          </a:xfrm>
          <a:prstGeom prst="rect">
            <a:avLst/>
          </a:prstGeom>
        </p:spPr>
      </p:pic>
      <p:pic>
        <p:nvPicPr>
          <p:cNvPr id="106" name="Picture 10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265980" y="3027734"/>
            <a:ext cx="192094" cy="259586"/>
          </a:xfrm>
          <a:prstGeom prst="rect">
            <a:avLst/>
          </a:prstGeom>
        </p:spPr>
      </p:pic>
      <p:pic>
        <p:nvPicPr>
          <p:cNvPr id="107" name="Picture 10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690693" y="433569"/>
            <a:ext cx="192094" cy="259586"/>
          </a:xfrm>
          <a:prstGeom prst="rect">
            <a:avLst/>
          </a:prstGeom>
        </p:spPr>
      </p:pic>
      <p:pic>
        <p:nvPicPr>
          <p:cNvPr id="108" name="Picture 10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473775" y="2860014"/>
            <a:ext cx="192094" cy="259586"/>
          </a:xfrm>
          <a:prstGeom prst="rect">
            <a:avLst/>
          </a:prstGeom>
        </p:spPr>
      </p:pic>
      <p:pic>
        <p:nvPicPr>
          <p:cNvPr id="109" name="Picture 10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965448" y="1264487"/>
            <a:ext cx="122285" cy="143248"/>
          </a:xfrm>
          <a:prstGeom prst="rect">
            <a:avLst/>
          </a:prstGeom>
        </p:spPr>
      </p:pic>
      <p:pic>
        <p:nvPicPr>
          <p:cNvPr id="110" name="Picture 10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214738" y="2813723"/>
            <a:ext cx="122285" cy="143248"/>
          </a:xfrm>
          <a:prstGeom prst="rect">
            <a:avLst/>
          </a:prstGeom>
        </p:spPr>
      </p:pic>
      <p:pic>
        <p:nvPicPr>
          <p:cNvPr id="111" name="Picture 1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939892" y="5989968"/>
            <a:ext cx="122285" cy="143248"/>
          </a:xfrm>
          <a:prstGeom prst="rect">
            <a:avLst/>
          </a:prstGeom>
        </p:spPr>
      </p:pic>
      <p:pic>
        <p:nvPicPr>
          <p:cNvPr id="112" name="Picture 1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74345" y="2449363"/>
            <a:ext cx="256797" cy="362607"/>
          </a:xfrm>
          <a:prstGeom prst="rect">
            <a:avLst/>
          </a:prstGeom>
        </p:spPr>
      </p:pic>
      <p:pic>
        <p:nvPicPr>
          <p:cNvPr id="113" name="Picture 1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178422" y="1805062"/>
            <a:ext cx="122285" cy="143248"/>
          </a:xfrm>
          <a:prstGeom prst="rect">
            <a:avLst/>
          </a:prstGeom>
        </p:spPr>
      </p:pic>
      <p:pic>
        <p:nvPicPr>
          <p:cNvPr id="114" name="Picture 11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275522" y="2758878"/>
            <a:ext cx="122285" cy="143248"/>
          </a:xfrm>
          <a:prstGeom prst="rect">
            <a:avLst/>
          </a:prstGeom>
        </p:spPr>
      </p:pic>
      <p:pic>
        <p:nvPicPr>
          <p:cNvPr id="115" name="Picture 1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968815" y="4326606"/>
            <a:ext cx="122285" cy="143248"/>
          </a:xfrm>
          <a:prstGeom prst="rect">
            <a:avLst/>
          </a:prstGeom>
        </p:spPr>
      </p:pic>
      <p:pic>
        <p:nvPicPr>
          <p:cNvPr id="116" name="Picture 11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427922" y="2911278"/>
            <a:ext cx="122285" cy="143248"/>
          </a:xfrm>
          <a:prstGeom prst="rect">
            <a:avLst/>
          </a:prstGeom>
        </p:spPr>
      </p:pic>
      <p:pic>
        <p:nvPicPr>
          <p:cNvPr id="117" name="Picture 11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00054" y="740508"/>
            <a:ext cx="122285" cy="143248"/>
          </a:xfrm>
          <a:prstGeom prst="rect">
            <a:avLst/>
          </a:prstGeom>
        </p:spPr>
      </p:pic>
      <p:pic>
        <p:nvPicPr>
          <p:cNvPr id="118" name="Picture 11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00054" y="901880"/>
            <a:ext cx="256797" cy="362607"/>
          </a:xfrm>
          <a:prstGeom prst="rect">
            <a:avLst/>
          </a:prstGeom>
        </p:spPr>
      </p:pic>
      <p:pic>
        <p:nvPicPr>
          <p:cNvPr id="119" name="Picture 1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85208" y="4702044"/>
            <a:ext cx="122285" cy="143248"/>
          </a:xfrm>
          <a:prstGeom prst="rect">
            <a:avLst/>
          </a:prstGeom>
        </p:spPr>
      </p:pic>
      <p:pic>
        <p:nvPicPr>
          <p:cNvPr id="120" name="Picture 11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214157" y="1051370"/>
            <a:ext cx="192094" cy="259586"/>
          </a:xfrm>
          <a:prstGeom prst="rect">
            <a:avLst/>
          </a:prstGeom>
        </p:spPr>
      </p:pic>
      <p:pic>
        <p:nvPicPr>
          <p:cNvPr id="121" name="Picture 1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418380" y="3059787"/>
            <a:ext cx="192094" cy="259586"/>
          </a:xfrm>
          <a:prstGeom prst="rect">
            <a:avLst/>
          </a:prstGeom>
        </p:spPr>
      </p:pic>
      <p:pic>
        <p:nvPicPr>
          <p:cNvPr id="122" name="Picture 12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92292" y="6022021"/>
            <a:ext cx="122285" cy="143248"/>
          </a:xfrm>
          <a:prstGeom prst="rect">
            <a:avLst/>
          </a:prstGeom>
        </p:spPr>
      </p:pic>
      <p:pic>
        <p:nvPicPr>
          <p:cNvPr id="123" name="Picture 12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30822" y="1837115"/>
            <a:ext cx="122285" cy="143248"/>
          </a:xfrm>
          <a:prstGeom prst="rect">
            <a:avLst/>
          </a:prstGeom>
        </p:spPr>
      </p:pic>
      <p:pic>
        <p:nvPicPr>
          <p:cNvPr id="124" name="Picture 12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09751" y="3247749"/>
            <a:ext cx="122285" cy="143248"/>
          </a:xfrm>
          <a:prstGeom prst="rect">
            <a:avLst/>
          </a:prstGeom>
        </p:spPr>
      </p:pic>
      <p:sp>
        <p:nvSpPr>
          <p:cNvPr id="125" name="Rectangle 124"/>
          <p:cNvSpPr/>
          <p:nvPr/>
        </p:nvSpPr>
        <p:spPr>
          <a:xfrm>
            <a:off x="7848600" y="2367214"/>
            <a:ext cx="1433460" cy="416235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bg1"/>
                </a:solidFill>
              </a:ln>
              <a:solidFill>
                <a:schemeClr val="bg1"/>
              </a:solidFill>
            </a:endParaRPr>
          </a:p>
        </p:txBody>
      </p:sp>
      <p:sp>
        <p:nvSpPr>
          <p:cNvPr id="126" name="Multiply 125"/>
          <p:cNvSpPr/>
          <p:nvPr/>
        </p:nvSpPr>
        <p:spPr>
          <a:xfrm>
            <a:off x="5920984" y="2630666"/>
            <a:ext cx="228600" cy="362961"/>
          </a:xfrm>
          <a:prstGeom prst="mathMultiply">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7" name="Multiply 126"/>
          <p:cNvSpPr/>
          <p:nvPr/>
        </p:nvSpPr>
        <p:spPr>
          <a:xfrm>
            <a:off x="6920082" y="2649021"/>
            <a:ext cx="228600" cy="362961"/>
          </a:xfrm>
          <a:prstGeom prst="mathMultiply">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8" name="Multiply 127"/>
          <p:cNvSpPr/>
          <p:nvPr/>
        </p:nvSpPr>
        <p:spPr>
          <a:xfrm>
            <a:off x="6529801" y="4413052"/>
            <a:ext cx="228600" cy="362961"/>
          </a:xfrm>
          <a:prstGeom prst="mathMultiply">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9" name="Multiply 128"/>
          <p:cNvSpPr/>
          <p:nvPr/>
        </p:nvSpPr>
        <p:spPr>
          <a:xfrm>
            <a:off x="5920380" y="1752150"/>
            <a:ext cx="228600" cy="362961"/>
          </a:xfrm>
          <a:prstGeom prst="mathMultiply">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0" name="Multiply 129"/>
          <p:cNvSpPr/>
          <p:nvPr/>
        </p:nvSpPr>
        <p:spPr>
          <a:xfrm>
            <a:off x="6492203" y="1840163"/>
            <a:ext cx="228600" cy="362961"/>
          </a:xfrm>
          <a:prstGeom prst="mathMultiply">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1" name="Multiply 130"/>
          <p:cNvSpPr/>
          <p:nvPr/>
        </p:nvSpPr>
        <p:spPr>
          <a:xfrm>
            <a:off x="6558909" y="2782508"/>
            <a:ext cx="228600" cy="362961"/>
          </a:xfrm>
          <a:prstGeom prst="mathMultiply">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2" name="Multiply 131"/>
          <p:cNvSpPr/>
          <p:nvPr/>
        </p:nvSpPr>
        <p:spPr>
          <a:xfrm>
            <a:off x="5759890" y="1265175"/>
            <a:ext cx="228600" cy="362961"/>
          </a:xfrm>
          <a:prstGeom prst="mathMultiply">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3" name="Multiply 132"/>
          <p:cNvSpPr/>
          <p:nvPr/>
        </p:nvSpPr>
        <p:spPr>
          <a:xfrm>
            <a:off x="7359415" y="1535309"/>
            <a:ext cx="228600" cy="362961"/>
          </a:xfrm>
          <a:prstGeom prst="mathMultiply">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4" name="Multiply 133"/>
          <p:cNvSpPr/>
          <p:nvPr/>
        </p:nvSpPr>
        <p:spPr>
          <a:xfrm>
            <a:off x="7174864" y="4751966"/>
            <a:ext cx="228600" cy="362961"/>
          </a:xfrm>
          <a:prstGeom prst="mathMultiply">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5" name="Multiply 134"/>
          <p:cNvSpPr/>
          <p:nvPr/>
        </p:nvSpPr>
        <p:spPr>
          <a:xfrm>
            <a:off x="6978475" y="4758146"/>
            <a:ext cx="228600" cy="362961"/>
          </a:xfrm>
          <a:prstGeom prst="mathMultiply">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6" name="Multiply 135"/>
          <p:cNvSpPr/>
          <p:nvPr/>
        </p:nvSpPr>
        <p:spPr>
          <a:xfrm>
            <a:off x="7654187" y="412714"/>
            <a:ext cx="228600" cy="362961"/>
          </a:xfrm>
          <a:prstGeom prst="mathMultiply">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7" name="Multiply 136"/>
          <p:cNvSpPr/>
          <p:nvPr/>
        </p:nvSpPr>
        <p:spPr>
          <a:xfrm>
            <a:off x="6509303" y="3309389"/>
            <a:ext cx="228600" cy="362961"/>
          </a:xfrm>
          <a:prstGeom prst="mathMultiply">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8" name="Multiply 137"/>
          <p:cNvSpPr/>
          <p:nvPr/>
        </p:nvSpPr>
        <p:spPr>
          <a:xfrm>
            <a:off x="6371345" y="2782509"/>
            <a:ext cx="228600" cy="362961"/>
          </a:xfrm>
          <a:prstGeom prst="mathMultiply">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9" name="Multiply 138"/>
          <p:cNvSpPr/>
          <p:nvPr/>
        </p:nvSpPr>
        <p:spPr>
          <a:xfrm>
            <a:off x="7074778" y="5880111"/>
            <a:ext cx="228600" cy="362961"/>
          </a:xfrm>
          <a:prstGeom prst="mathMultiply">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40" name="Multiply 139"/>
          <p:cNvSpPr/>
          <p:nvPr/>
        </p:nvSpPr>
        <p:spPr>
          <a:xfrm>
            <a:off x="6550031" y="5866384"/>
            <a:ext cx="228600" cy="362961"/>
          </a:xfrm>
          <a:prstGeom prst="mathMultiply">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41" name="Multiply 140"/>
          <p:cNvSpPr/>
          <p:nvPr/>
        </p:nvSpPr>
        <p:spPr>
          <a:xfrm>
            <a:off x="6405157" y="4418316"/>
            <a:ext cx="228600" cy="362961"/>
          </a:xfrm>
          <a:prstGeom prst="mathMultiply">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42" name="Multiply 141"/>
          <p:cNvSpPr/>
          <p:nvPr/>
        </p:nvSpPr>
        <p:spPr>
          <a:xfrm>
            <a:off x="7207075" y="839943"/>
            <a:ext cx="228600" cy="362961"/>
          </a:xfrm>
          <a:prstGeom prst="mathMultiply">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43" name="Multiply 142"/>
          <p:cNvSpPr/>
          <p:nvPr/>
        </p:nvSpPr>
        <p:spPr>
          <a:xfrm>
            <a:off x="7244339" y="5848058"/>
            <a:ext cx="228600" cy="362961"/>
          </a:xfrm>
          <a:prstGeom prst="mathMultiply">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44" name="Multiply 143"/>
          <p:cNvSpPr/>
          <p:nvPr/>
        </p:nvSpPr>
        <p:spPr>
          <a:xfrm>
            <a:off x="6711876" y="3309388"/>
            <a:ext cx="228600" cy="362961"/>
          </a:xfrm>
          <a:prstGeom prst="mathMultiply">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45" name="Multiply 144"/>
          <p:cNvSpPr/>
          <p:nvPr/>
        </p:nvSpPr>
        <p:spPr>
          <a:xfrm>
            <a:off x="6350951" y="5866384"/>
            <a:ext cx="228600" cy="362961"/>
          </a:xfrm>
          <a:prstGeom prst="mathMultiply">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46" name="Multiply 145"/>
          <p:cNvSpPr/>
          <p:nvPr/>
        </p:nvSpPr>
        <p:spPr>
          <a:xfrm>
            <a:off x="7848600" y="395883"/>
            <a:ext cx="228600" cy="362961"/>
          </a:xfrm>
          <a:prstGeom prst="mathMultiply">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47" name="Multiply 146"/>
          <p:cNvSpPr/>
          <p:nvPr/>
        </p:nvSpPr>
        <p:spPr>
          <a:xfrm>
            <a:off x="7036912" y="838013"/>
            <a:ext cx="228600" cy="362961"/>
          </a:xfrm>
          <a:prstGeom prst="mathMultiply">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48" name="Multiply 147"/>
          <p:cNvSpPr/>
          <p:nvPr/>
        </p:nvSpPr>
        <p:spPr>
          <a:xfrm>
            <a:off x="5589214" y="1253948"/>
            <a:ext cx="228600" cy="362961"/>
          </a:xfrm>
          <a:prstGeom prst="mathMultiply">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49" name="Multiply 148"/>
          <p:cNvSpPr/>
          <p:nvPr/>
        </p:nvSpPr>
        <p:spPr>
          <a:xfrm>
            <a:off x="6094232" y="1724598"/>
            <a:ext cx="228600" cy="362961"/>
          </a:xfrm>
          <a:prstGeom prst="mathMultiply">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50" name="Multiply 149"/>
          <p:cNvSpPr/>
          <p:nvPr/>
        </p:nvSpPr>
        <p:spPr>
          <a:xfrm>
            <a:off x="6645599" y="1831303"/>
            <a:ext cx="228600" cy="362961"/>
          </a:xfrm>
          <a:prstGeom prst="mathMultiply">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51" name="Multiply 150"/>
          <p:cNvSpPr/>
          <p:nvPr/>
        </p:nvSpPr>
        <p:spPr>
          <a:xfrm>
            <a:off x="7092775" y="2650754"/>
            <a:ext cx="228600" cy="362961"/>
          </a:xfrm>
          <a:prstGeom prst="mathMultiply">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52" name="Multiply 151"/>
          <p:cNvSpPr/>
          <p:nvPr/>
        </p:nvSpPr>
        <p:spPr>
          <a:xfrm>
            <a:off x="7576393" y="1535309"/>
            <a:ext cx="228600" cy="362961"/>
          </a:xfrm>
          <a:prstGeom prst="mathMultiply">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53" name="Multiply 152"/>
          <p:cNvSpPr/>
          <p:nvPr/>
        </p:nvSpPr>
        <p:spPr>
          <a:xfrm>
            <a:off x="5719807" y="2649021"/>
            <a:ext cx="228600" cy="362961"/>
          </a:xfrm>
          <a:prstGeom prst="mathMultiply">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53319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3"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53618" y="525968"/>
            <a:ext cx="4400550" cy="3600986"/>
          </a:xfrm>
          <a:prstGeom prst="rect">
            <a:avLst/>
          </a:prstGeom>
        </p:spPr>
        <p:txBody>
          <a:bodyPr wrap="square">
            <a:spAutoFit/>
          </a:bodyPr>
          <a:lstStyle/>
          <a:p>
            <a:r>
              <a:rPr lang="en-US" dirty="0">
                <a:solidFill>
                  <a:srgbClr val="111111"/>
                </a:solidFill>
                <a:latin typeface="Helvetica Neue"/>
              </a:rPr>
              <a:t>To describe the potential impact of maple sugaring on sugar maple health we assessed canopy condition at:</a:t>
            </a:r>
          </a:p>
          <a:p>
            <a:endParaRPr lang="en-US" dirty="0">
              <a:solidFill>
                <a:srgbClr val="111111"/>
              </a:solidFill>
              <a:latin typeface="Helvetica Neue"/>
            </a:endParaRPr>
          </a:p>
          <a:p>
            <a:r>
              <a:rPr lang="en-US" sz="1800" dirty="0">
                <a:solidFill>
                  <a:srgbClr val="111111"/>
                </a:solidFill>
                <a:latin typeface="Helvetica Neue"/>
              </a:rPr>
              <a:t>30 </a:t>
            </a:r>
            <a:r>
              <a:rPr lang="en-US" sz="1800" dirty="0">
                <a:solidFill>
                  <a:srgbClr val="111111"/>
                </a:solidFill>
                <a:latin typeface="inherit"/>
              </a:rPr>
              <a:t>grid point</a:t>
            </a:r>
            <a:r>
              <a:rPr lang="en-US" sz="1800" dirty="0">
                <a:solidFill>
                  <a:srgbClr val="111111"/>
                </a:solidFill>
                <a:latin typeface="Helvetica Neue"/>
              </a:rPr>
              <a:t> located stands </a:t>
            </a:r>
          </a:p>
          <a:p>
            <a:r>
              <a:rPr lang="en-US" sz="1800" dirty="0">
                <a:solidFill>
                  <a:srgbClr val="111111"/>
                </a:solidFill>
                <a:latin typeface="Helvetica Neue"/>
              </a:rPr>
              <a:t>across the state.</a:t>
            </a:r>
            <a:endParaRPr lang="en-US" sz="1800" dirty="0"/>
          </a:p>
          <a:p>
            <a:endParaRPr lang="en-US" dirty="0">
              <a:solidFill>
                <a:srgbClr val="111111"/>
              </a:solidFill>
              <a:latin typeface="Helvetica Neue"/>
            </a:endParaRPr>
          </a:p>
          <a:p>
            <a:r>
              <a:rPr lang="en-US" dirty="0">
                <a:solidFill>
                  <a:srgbClr val="111111"/>
                </a:solidFill>
                <a:latin typeface="Helvetica Neue"/>
              </a:rPr>
              <a:t>This is an example of the [x] sampling technique.</a:t>
            </a:r>
            <a:endParaRPr lang="en-US" b="0" i="0" dirty="0">
              <a:solidFill>
                <a:srgbClr val="111111"/>
              </a:solidFill>
              <a:effectLst/>
              <a:latin typeface="Helvetica Neue"/>
            </a:endParaRPr>
          </a:p>
        </p:txBody>
      </p:sp>
      <p:sp>
        <p:nvSpPr>
          <p:cNvPr id="7169" name="Multiply 7168"/>
          <p:cNvSpPr/>
          <p:nvPr/>
        </p:nvSpPr>
        <p:spPr>
          <a:xfrm>
            <a:off x="1948733" y="6250711"/>
            <a:ext cx="228600" cy="362961"/>
          </a:xfrm>
          <a:prstGeom prst="mathMultiply">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0" name="TextBox 79"/>
          <p:cNvSpPr txBox="1"/>
          <p:nvPr/>
        </p:nvSpPr>
        <p:spPr>
          <a:xfrm>
            <a:off x="2317561" y="6303918"/>
            <a:ext cx="2057400" cy="307777"/>
          </a:xfrm>
          <a:prstGeom prst="rect">
            <a:avLst/>
          </a:prstGeom>
          <a:noFill/>
        </p:spPr>
        <p:txBody>
          <a:bodyPr wrap="square" rtlCol="0">
            <a:spAutoFit/>
          </a:bodyPr>
          <a:lstStyle/>
          <a:p>
            <a:r>
              <a:rPr lang="en-US" sz="1400" dirty="0"/>
              <a:t>Selected stands</a:t>
            </a:r>
          </a:p>
        </p:txBody>
      </p:sp>
      <p:sp>
        <p:nvSpPr>
          <p:cNvPr id="7173" name="TextBox 7172"/>
          <p:cNvSpPr txBox="1"/>
          <p:nvPr/>
        </p:nvSpPr>
        <p:spPr>
          <a:xfrm>
            <a:off x="321235" y="4791611"/>
            <a:ext cx="4201791" cy="461665"/>
          </a:xfrm>
          <a:prstGeom prst="rect">
            <a:avLst/>
          </a:prstGeom>
          <a:noFill/>
        </p:spPr>
        <p:txBody>
          <a:bodyPr wrap="none" rtlCol="0">
            <a:spAutoFit/>
          </a:bodyPr>
          <a:lstStyle/>
          <a:p>
            <a:r>
              <a:rPr lang="en-US" b="1" dirty="0">
                <a:solidFill>
                  <a:srgbClr val="00B050"/>
                </a:solidFill>
              </a:rPr>
              <a:t>Systematic Sampling (Grid)</a:t>
            </a:r>
          </a:p>
        </p:txBody>
      </p:sp>
      <p:pic>
        <p:nvPicPr>
          <p:cNvPr id="51" name="Picture 50"/>
          <p:cNvPicPr>
            <a:picLocks noChangeAspect="1"/>
          </p:cNvPicPr>
          <p:nvPr/>
        </p:nvPicPr>
        <p:blipFill>
          <a:blip r:embed="rId3"/>
          <a:stretch>
            <a:fillRect/>
          </a:stretch>
        </p:blipFill>
        <p:spPr>
          <a:xfrm>
            <a:off x="4714483" y="8315"/>
            <a:ext cx="3712450" cy="6716901"/>
          </a:xfrm>
          <a:prstGeom prst="rect">
            <a:avLst/>
          </a:prstGeom>
        </p:spPr>
      </p:pic>
      <p:pic>
        <p:nvPicPr>
          <p:cNvPr id="52" name="Picture 5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90020" y="6133575"/>
            <a:ext cx="256797" cy="362607"/>
          </a:xfrm>
          <a:prstGeom prst="rect">
            <a:avLst/>
          </a:prstGeom>
        </p:spPr>
      </p:pic>
      <p:pic>
        <p:nvPicPr>
          <p:cNvPr id="56" name="Picture 5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65955" y="782516"/>
            <a:ext cx="256797" cy="362607"/>
          </a:xfrm>
          <a:prstGeom prst="rect">
            <a:avLst/>
          </a:prstGeom>
        </p:spPr>
      </p:pic>
      <p:pic>
        <p:nvPicPr>
          <p:cNvPr id="57" name="Picture 5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52758" y="3273903"/>
            <a:ext cx="256797" cy="362607"/>
          </a:xfrm>
          <a:prstGeom prst="rect">
            <a:avLst/>
          </a:prstGeom>
        </p:spPr>
      </p:pic>
      <p:pic>
        <p:nvPicPr>
          <p:cNvPr id="58" name="Picture 5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25913" y="824463"/>
            <a:ext cx="256797" cy="362607"/>
          </a:xfrm>
          <a:prstGeom prst="rect">
            <a:avLst/>
          </a:prstGeom>
        </p:spPr>
      </p:pic>
      <p:pic>
        <p:nvPicPr>
          <p:cNvPr id="59" name="Picture 5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52757" y="1394185"/>
            <a:ext cx="256797" cy="362607"/>
          </a:xfrm>
          <a:prstGeom prst="rect">
            <a:avLst/>
          </a:prstGeom>
        </p:spPr>
      </p:pic>
      <p:pic>
        <p:nvPicPr>
          <p:cNvPr id="60" name="Picture 5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84623" y="1674277"/>
            <a:ext cx="256797" cy="362607"/>
          </a:xfrm>
          <a:prstGeom prst="rect">
            <a:avLst/>
          </a:prstGeom>
        </p:spPr>
      </p:pic>
      <p:pic>
        <p:nvPicPr>
          <p:cNvPr id="61" name="Picture 6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880408" y="4837744"/>
            <a:ext cx="122285" cy="143248"/>
          </a:xfrm>
          <a:prstGeom prst="rect">
            <a:avLst/>
          </a:prstGeom>
        </p:spPr>
      </p:pic>
      <p:pic>
        <p:nvPicPr>
          <p:cNvPr id="62" name="Picture 6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567907" y="1972815"/>
            <a:ext cx="122285" cy="143248"/>
          </a:xfrm>
          <a:prstGeom prst="rect">
            <a:avLst/>
          </a:prstGeom>
        </p:spPr>
      </p:pic>
      <p:pic>
        <p:nvPicPr>
          <p:cNvPr id="63" name="Picture 6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909357" y="1187070"/>
            <a:ext cx="192094" cy="259586"/>
          </a:xfrm>
          <a:prstGeom prst="rect">
            <a:avLst/>
          </a:prstGeom>
        </p:spPr>
      </p:pic>
      <p:pic>
        <p:nvPicPr>
          <p:cNvPr id="64" name="Picture 6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149568" y="2702165"/>
            <a:ext cx="192094" cy="259586"/>
          </a:xfrm>
          <a:prstGeom prst="rect">
            <a:avLst/>
          </a:prstGeom>
        </p:spPr>
      </p:pic>
      <p:pic>
        <p:nvPicPr>
          <p:cNvPr id="65" name="Picture 6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574163" y="4466379"/>
            <a:ext cx="192094" cy="259586"/>
          </a:xfrm>
          <a:prstGeom prst="rect">
            <a:avLst/>
          </a:prstGeom>
        </p:spPr>
      </p:pic>
      <p:pic>
        <p:nvPicPr>
          <p:cNvPr id="66" name="Picture 6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113580" y="3195487"/>
            <a:ext cx="192094" cy="259586"/>
          </a:xfrm>
          <a:prstGeom prst="rect">
            <a:avLst/>
          </a:prstGeom>
        </p:spPr>
      </p:pic>
      <p:pic>
        <p:nvPicPr>
          <p:cNvPr id="67" name="Picture 6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538293" y="601322"/>
            <a:ext cx="192094" cy="259586"/>
          </a:xfrm>
          <a:prstGeom prst="rect">
            <a:avLst/>
          </a:prstGeom>
        </p:spPr>
      </p:pic>
      <p:pic>
        <p:nvPicPr>
          <p:cNvPr id="68" name="Picture 6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321375" y="3027767"/>
            <a:ext cx="192094" cy="259586"/>
          </a:xfrm>
          <a:prstGeom prst="rect">
            <a:avLst/>
          </a:prstGeom>
        </p:spPr>
      </p:pic>
      <p:pic>
        <p:nvPicPr>
          <p:cNvPr id="69" name="Picture 6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813048" y="1432240"/>
            <a:ext cx="122285" cy="143248"/>
          </a:xfrm>
          <a:prstGeom prst="rect">
            <a:avLst/>
          </a:prstGeom>
        </p:spPr>
      </p:pic>
      <p:pic>
        <p:nvPicPr>
          <p:cNvPr id="70" name="Picture 6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62338" y="2981476"/>
            <a:ext cx="122285" cy="143248"/>
          </a:xfrm>
          <a:prstGeom prst="rect">
            <a:avLst/>
          </a:prstGeom>
        </p:spPr>
      </p:pic>
      <p:pic>
        <p:nvPicPr>
          <p:cNvPr id="71" name="Picture 7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87492" y="6157721"/>
            <a:ext cx="122285" cy="143248"/>
          </a:xfrm>
          <a:prstGeom prst="rect">
            <a:avLst/>
          </a:prstGeom>
        </p:spPr>
      </p:pic>
      <p:pic>
        <p:nvPicPr>
          <p:cNvPr id="72" name="Picture 7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21945" y="2617116"/>
            <a:ext cx="256797" cy="362607"/>
          </a:xfrm>
          <a:prstGeom prst="rect">
            <a:avLst/>
          </a:prstGeom>
        </p:spPr>
      </p:pic>
      <p:pic>
        <p:nvPicPr>
          <p:cNvPr id="73" name="Picture 7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026022" y="1972815"/>
            <a:ext cx="122285" cy="143248"/>
          </a:xfrm>
          <a:prstGeom prst="rect">
            <a:avLst/>
          </a:prstGeom>
        </p:spPr>
      </p:pic>
      <p:pic>
        <p:nvPicPr>
          <p:cNvPr id="74" name="Picture 7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123122" y="2926631"/>
            <a:ext cx="122285" cy="143248"/>
          </a:xfrm>
          <a:prstGeom prst="rect">
            <a:avLst/>
          </a:prstGeom>
        </p:spPr>
      </p:pic>
      <p:pic>
        <p:nvPicPr>
          <p:cNvPr id="75" name="Picture 7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816415" y="4494359"/>
            <a:ext cx="122285" cy="143248"/>
          </a:xfrm>
          <a:prstGeom prst="rect">
            <a:avLst/>
          </a:prstGeom>
        </p:spPr>
      </p:pic>
      <p:pic>
        <p:nvPicPr>
          <p:cNvPr id="76" name="Picture 7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275522" y="3079031"/>
            <a:ext cx="122285" cy="143248"/>
          </a:xfrm>
          <a:prstGeom prst="rect">
            <a:avLst/>
          </a:prstGeom>
        </p:spPr>
      </p:pic>
      <p:pic>
        <p:nvPicPr>
          <p:cNvPr id="77" name="Picture 7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547654" y="908261"/>
            <a:ext cx="122285" cy="143248"/>
          </a:xfrm>
          <a:prstGeom prst="rect">
            <a:avLst/>
          </a:prstGeom>
        </p:spPr>
      </p:pic>
      <p:pic>
        <p:nvPicPr>
          <p:cNvPr id="78" name="Picture 7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547654" y="1069633"/>
            <a:ext cx="256797" cy="362607"/>
          </a:xfrm>
          <a:prstGeom prst="rect">
            <a:avLst/>
          </a:prstGeom>
        </p:spPr>
      </p:pic>
      <p:pic>
        <p:nvPicPr>
          <p:cNvPr id="79" name="Picture 7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32808" y="4869797"/>
            <a:ext cx="122285" cy="143248"/>
          </a:xfrm>
          <a:prstGeom prst="rect">
            <a:avLst/>
          </a:prstGeom>
        </p:spPr>
      </p:pic>
      <p:pic>
        <p:nvPicPr>
          <p:cNvPr id="90" name="Picture 8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061757" y="1219123"/>
            <a:ext cx="192094" cy="259586"/>
          </a:xfrm>
          <a:prstGeom prst="rect">
            <a:avLst/>
          </a:prstGeom>
        </p:spPr>
      </p:pic>
      <p:pic>
        <p:nvPicPr>
          <p:cNvPr id="91" name="Picture 9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265980" y="3227540"/>
            <a:ext cx="192094" cy="259586"/>
          </a:xfrm>
          <a:prstGeom prst="rect">
            <a:avLst/>
          </a:prstGeom>
        </p:spPr>
      </p:pic>
      <p:pic>
        <p:nvPicPr>
          <p:cNvPr id="92" name="Picture 9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939892" y="6189774"/>
            <a:ext cx="122285" cy="143248"/>
          </a:xfrm>
          <a:prstGeom prst="rect">
            <a:avLst/>
          </a:prstGeom>
        </p:spPr>
      </p:pic>
      <p:pic>
        <p:nvPicPr>
          <p:cNvPr id="93" name="Picture 9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178422" y="2004868"/>
            <a:ext cx="122285" cy="143248"/>
          </a:xfrm>
          <a:prstGeom prst="rect">
            <a:avLst/>
          </a:prstGeom>
        </p:spPr>
      </p:pic>
      <p:pic>
        <p:nvPicPr>
          <p:cNvPr id="94" name="Picture 9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557351" y="3415502"/>
            <a:ext cx="122285" cy="143248"/>
          </a:xfrm>
          <a:prstGeom prst="rect">
            <a:avLst/>
          </a:prstGeom>
        </p:spPr>
      </p:pic>
      <p:pic>
        <p:nvPicPr>
          <p:cNvPr id="95" name="Picture 9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42420" y="5965822"/>
            <a:ext cx="256797" cy="362607"/>
          </a:xfrm>
          <a:prstGeom prst="rect">
            <a:avLst/>
          </a:prstGeom>
        </p:spPr>
      </p:pic>
      <p:pic>
        <p:nvPicPr>
          <p:cNvPr id="96" name="Picture 9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18355" y="614763"/>
            <a:ext cx="256797" cy="362607"/>
          </a:xfrm>
          <a:prstGeom prst="rect">
            <a:avLst/>
          </a:prstGeom>
        </p:spPr>
      </p:pic>
      <p:pic>
        <p:nvPicPr>
          <p:cNvPr id="97" name="Picture 9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05158" y="3106150"/>
            <a:ext cx="256797" cy="362607"/>
          </a:xfrm>
          <a:prstGeom prst="rect">
            <a:avLst/>
          </a:prstGeom>
        </p:spPr>
      </p:pic>
      <p:pic>
        <p:nvPicPr>
          <p:cNvPr id="98" name="Picture 9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78313" y="656710"/>
            <a:ext cx="256797" cy="362607"/>
          </a:xfrm>
          <a:prstGeom prst="rect">
            <a:avLst/>
          </a:prstGeom>
        </p:spPr>
      </p:pic>
      <p:pic>
        <p:nvPicPr>
          <p:cNvPr id="99" name="Picture 9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05157" y="1226432"/>
            <a:ext cx="256797" cy="362607"/>
          </a:xfrm>
          <a:prstGeom prst="rect">
            <a:avLst/>
          </a:prstGeom>
        </p:spPr>
      </p:pic>
      <p:pic>
        <p:nvPicPr>
          <p:cNvPr id="100" name="Picture 9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37023" y="1506524"/>
            <a:ext cx="256797" cy="362607"/>
          </a:xfrm>
          <a:prstGeom prst="rect">
            <a:avLst/>
          </a:prstGeom>
        </p:spPr>
      </p:pic>
      <p:pic>
        <p:nvPicPr>
          <p:cNvPr id="101" name="Picture 10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32808" y="4669991"/>
            <a:ext cx="122285" cy="143248"/>
          </a:xfrm>
          <a:prstGeom prst="rect">
            <a:avLst/>
          </a:prstGeom>
        </p:spPr>
      </p:pic>
      <p:pic>
        <p:nvPicPr>
          <p:cNvPr id="102" name="Picture 10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20307" y="1805062"/>
            <a:ext cx="122285" cy="143248"/>
          </a:xfrm>
          <a:prstGeom prst="rect">
            <a:avLst/>
          </a:prstGeom>
        </p:spPr>
      </p:pic>
      <p:pic>
        <p:nvPicPr>
          <p:cNvPr id="103" name="Picture 10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061757" y="1019317"/>
            <a:ext cx="192094" cy="259586"/>
          </a:xfrm>
          <a:prstGeom prst="rect">
            <a:avLst/>
          </a:prstGeom>
        </p:spPr>
      </p:pic>
      <p:pic>
        <p:nvPicPr>
          <p:cNvPr id="104" name="Picture 10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301968" y="2534412"/>
            <a:ext cx="192094" cy="259586"/>
          </a:xfrm>
          <a:prstGeom prst="rect">
            <a:avLst/>
          </a:prstGeom>
        </p:spPr>
      </p:pic>
      <p:pic>
        <p:nvPicPr>
          <p:cNvPr id="105" name="Picture 10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726563" y="4298626"/>
            <a:ext cx="192094" cy="259586"/>
          </a:xfrm>
          <a:prstGeom prst="rect">
            <a:avLst/>
          </a:prstGeom>
        </p:spPr>
      </p:pic>
      <p:pic>
        <p:nvPicPr>
          <p:cNvPr id="106" name="Picture 10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265980" y="3027734"/>
            <a:ext cx="192094" cy="259586"/>
          </a:xfrm>
          <a:prstGeom prst="rect">
            <a:avLst/>
          </a:prstGeom>
        </p:spPr>
      </p:pic>
      <p:pic>
        <p:nvPicPr>
          <p:cNvPr id="107" name="Picture 10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690693" y="433569"/>
            <a:ext cx="192094" cy="259586"/>
          </a:xfrm>
          <a:prstGeom prst="rect">
            <a:avLst/>
          </a:prstGeom>
        </p:spPr>
      </p:pic>
      <p:pic>
        <p:nvPicPr>
          <p:cNvPr id="108" name="Picture 10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473775" y="2860014"/>
            <a:ext cx="192094" cy="259586"/>
          </a:xfrm>
          <a:prstGeom prst="rect">
            <a:avLst/>
          </a:prstGeom>
        </p:spPr>
      </p:pic>
      <p:pic>
        <p:nvPicPr>
          <p:cNvPr id="109" name="Picture 10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965448" y="1264487"/>
            <a:ext cx="122285" cy="143248"/>
          </a:xfrm>
          <a:prstGeom prst="rect">
            <a:avLst/>
          </a:prstGeom>
        </p:spPr>
      </p:pic>
      <p:pic>
        <p:nvPicPr>
          <p:cNvPr id="110" name="Picture 10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214738" y="2813723"/>
            <a:ext cx="122285" cy="143248"/>
          </a:xfrm>
          <a:prstGeom prst="rect">
            <a:avLst/>
          </a:prstGeom>
        </p:spPr>
      </p:pic>
      <p:pic>
        <p:nvPicPr>
          <p:cNvPr id="111" name="Picture 1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939892" y="5989968"/>
            <a:ext cx="122285" cy="143248"/>
          </a:xfrm>
          <a:prstGeom prst="rect">
            <a:avLst/>
          </a:prstGeom>
        </p:spPr>
      </p:pic>
      <p:pic>
        <p:nvPicPr>
          <p:cNvPr id="112" name="Picture 1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74345" y="2449363"/>
            <a:ext cx="256797" cy="362607"/>
          </a:xfrm>
          <a:prstGeom prst="rect">
            <a:avLst/>
          </a:prstGeom>
        </p:spPr>
      </p:pic>
      <p:pic>
        <p:nvPicPr>
          <p:cNvPr id="113" name="Picture 1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178422" y="1805062"/>
            <a:ext cx="122285" cy="143248"/>
          </a:xfrm>
          <a:prstGeom prst="rect">
            <a:avLst/>
          </a:prstGeom>
        </p:spPr>
      </p:pic>
      <p:pic>
        <p:nvPicPr>
          <p:cNvPr id="114" name="Picture 11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275522" y="2758878"/>
            <a:ext cx="122285" cy="143248"/>
          </a:xfrm>
          <a:prstGeom prst="rect">
            <a:avLst/>
          </a:prstGeom>
        </p:spPr>
      </p:pic>
      <p:pic>
        <p:nvPicPr>
          <p:cNvPr id="115" name="Picture 1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968815" y="4326606"/>
            <a:ext cx="122285" cy="143248"/>
          </a:xfrm>
          <a:prstGeom prst="rect">
            <a:avLst/>
          </a:prstGeom>
        </p:spPr>
      </p:pic>
      <p:pic>
        <p:nvPicPr>
          <p:cNvPr id="116" name="Picture 11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427922" y="2911278"/>
            <a:ext cx="122285" cy="143248"/>
          </a:xfrm>
          <a:prstGeom prst="rect">
            <a:avLst/>
          </a:prstGeom>
        </p:spPr>
      </p:pic>
      <p:pic>
        <p:nvPicPr>
          <p:cNvPr id="117" name="Picture 11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00054" y="740508"/>
            <a:ext cx="122285" cy="143248"/>
          </a:xfrm>
          <a:prstGeom prst="rect">
            <a:avLst/>
          </a:prstGeom>
        </p:spPr>
      </p:pic>
      <p:pic>
        <p:nvPicPr>
          <p:cNvPr id="118" name="Picture 11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00054" y="901880"/>
            <a:ext cx="256797" cy="362607"/>
          </a:xfrm>
          <a:prstGeom prst="rect">
            <a:avLst/>
          </a:prstGeom>
        </p:spPr>
      </p:pic>
      <p:pic>
        <p:nvPicPr>
          <p:cNvPr id="119" name="Picture 1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85208" y="4702044"/>
            <a:ext cx="122285" cy="143248"/>
          </a:xfrm>
          <a:prstGeom prst="rect">
            <a:avLst/>
          </a:prstGeom>
        </p:spPr>
      </p:pic>
      <p:pic>
        <p:nvPicPr>
          <p:cNvPr id="120" name="Picture 11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214157" y="1051370"/>
            <a:ext cx="192094" cy="259586"/>
          </a:xfrm>
          <a:prstGeom prst="rect">
            <a:avLst/>
          </a:prstGeom>
        </p:spPr>
      </p:pic>
      <p:pic>
        <p:nvPicPr>
          <p:cNvPr id="121" name="Picture 1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418380" y="3059787"/>
            <a:ext cx="192094" cy="259586"/>
          </a:xfrm>
          <a:prstGeom prst="rect">
            <a:avLst/>
          </a:prstGeom>
        </p:spPr>
      </p:pic>
      <p:pic>
        <p:nvPicPr>
          <p:cNvPr id="122" name="Picture 12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92292" y="6022021"/>
            <a:ext cx="122285" cy="143248"/>
          </a:xfrm>
          <a:prstGeom prst="rect">
            <a:avLst/>
          </a:prstGeom>
        </p:spPr>
      </p:pic>
      <p:pic>
        <p:nvPicPr>
          <p:cNvPr id="123" name="Picture 12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30822" y="1837115"/>
            <a:ext cx="122285" cy="143248"/>
          </a:xfrm>
          <a:prstGeom prst="rect">
            <a:avLst/>
          </a:prstGeom>
        </p:spPr>
      </p:pic>
      <p:pic>
        <p:nvPicPr>
          <p:cNvPr id="124" name="Picture 12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09751" y="3247749"/>
            <a:ext cx="122285" cy="143248"/>
          </a:xfrm>
          <a:prstGeom prst="rect">
            <a:avLst/>
          </a:prstGeom>
        </p:spPr>
      </p:pic>
      <p:sp>
        <p:nvSpPr>
          <p:cNvPr id="125" name="Rectangle 124"/>
          <p:cNvSpPr/>
          <p:nvPr/>
        </p:nvSpPr>
        <p:spPr>
          <a:xfrm>
            <a:off x="7848600" y="2367214"/>
            <a:ext cx="1433460" cy="416235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bg1"/>
                </a:solidFill>
              </a:ln>
              <a:solidFill>
                <a:schemeClr val="bg1"/>
              </a:solidFill>
            </a:endParaRPr>
          </a:p>
        </p:txBody>
      </p:sp>
      <p:sp>
        <p:nvSpPr>
          <p:cNvPr id="126" name="Multiply 125"/>
          <p:cNvSpPr/>
          <p:nvPr/>
        </p:nvSpPr>
        <p:spPr>
          <a:xfrm>
            <a:off x="6130212" y="2467540"/>
            <a:ext cx="228600" cy="362961"/>
          </a:xfrm>
          <a:prstGeom prst="mathMultiply">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7" name="Multiply 126"/>
          <p:cNvSpPr/>
          <p:nvPr/>
        </p:nvSpPr>
        <p:spPr>
          <a:xfrm>
            <a:off x="6815591" y="3154974"/>
            <a:ext cx="228600" cy="362961"/>
          </a:xfrm>
          <a:prstGeom prst="mathMultiply">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8" name="Multiply 127"/>
          <p:cNvSpPr/>
          <p:nvPr/>
        </p:nvSpPr>
        <p:spPr>
          <a:xfrm>
            <a:off x="6833577" y="3888069"/>
            <a:ext cx="228600" cy="362961"/>
          </a:xfrm>
          <a:prstGeom prst="mathMultiply">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0" name="Multiply 129"/>
          <p:cNvSpPr/>
          <p:nvPr/>
        </p:nvSpPr>
        <p:spPr>
          <a:xfrm>
            <a:off x="6845672" y="2430107"/>
            <a:ext cx="228600" cy="362961"/>
          </a:xfrm>
          <a:prstGeom prst="mathMultiply">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1" name="Multiply 130"/>
          <p:cNvSpPr/>
          <p:nvPr/>
        </p:nvSpPr>
        <p:spPr>
          <a:xfrm>
            <a:off x="7538282" y="2441059"/>
            <a:ext cx="228600" cy="362961"/>
          </a:xfrm>
          <a:prstGeom prst="mathMultiply">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3" name="Multiply 132"/>
          <p:cNvSpPr/>
          <p:nvPr/>
        </p:nvSpPr>
        <p:spPr>
          <a:xfrm>
            <a:off x="7549996" y="1754432"/>
            <a:ext cx="228600" cy="362961"/>
          </a:xfrm>
          <a:prstGeom prst="mathMultiply">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4" name="Multiply 133"/>
          <p:cNvSpPr/>
          <p:nvPr/>
        </p:nvSpPr>
        <p:spPr>
          <a:xfrm>
            <a:off x="6844039" y="5114816"/>
            <a:ext cx="228600" cy="362961"/>
          </a:xfrm>
          <a:prstGeom prst="mathMultiply">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5" name="Multiply 134"/>
          <p:cNvSpPr/>
          <p:nvPr/>
        </p:nvSpPr>
        <p:spPr>
          <a:xfrm>
            <a:off x="6826213" y="4472555"/>
            <a:ext cx="228600" cy="362961"/>
          </a:xfrm>
          <a:prstGeom prst="mathMultiply">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7" name="Multiply 136"/>
          <p:cNvSpPr/>
          <p:nvPr/>
        </p:nvSpPr>
        <p:spPr>
          <a:xfrm>
            <a:off x="6137248" y="3862096"/>
            <a:ext cx="228600" cy="362961"/>
          </a:xfrm>
          <a:prstGeom prst="mathMultiply">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8" name="Multiply 137"/>
          <p:cNvSpPr/>
          <p:nvPr/>
        </p:nvSpPr>
        <p:spPr>
          <a:xfrm>
            <a:off x="5493475" y="3143799"/>
            <a:ext cx="228600" cy="362961"/>
          </a:xfrm>
          <a:prstGeom prst="mathMultiply">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9" name="Multiply 138"/>
          <p:cNvSpPr/>
          <p:nvPr/>
        </p:nvSpPr>
        <p:spPr>
          <a:xfrm>
            <a:off x="6056536" y="3136658"/>
            <a:ext cx="228600" cy="362961"/>
          </a:xfrm>
          <a:prstGeom prst="mathMultiply">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40" name="Multiply 139"/>
          <p:cNvSpPr/>
          <p:nvPr/>
        </p:nvSpPr>
        <p:spPr>
          <a:xfrm>
            <a:off x="6816172" y="5808487"/>
            <a:ext cx="228600" cy="362961"/>
          </a:xfrm>
          <a:prstGeom prst="mathMultiply">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41" name="Multiply 140"/>
          <p:cNvSpPr/>
          <p:nvPr/>
        </p:nvSpPr>
        <p:spPr>
          <a:xfrm>
            <a:off x="6128032" y="4486586"/>
            <a:ext cx="228600" cy="362961"/>
          </a:xfrm>
          <a:prstGeom prst="mathMultiply">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43" name="Multiply 142"/>
          <p:cNvSpPr/>
          <p:nvPr/>
        </p:nvSpPr>
        <p:spPr>
          <a:xfrm>
            <a:off x="7530010" y="5091504"/>
            <a:ext cx="228600" cy="362961"/>
          </a:xfrm>
          <a:prstGeom prst="mathMultiply">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45" name="Multiply 144"/>
          <p:cNvSpPr/>
          <p:nvPr/>
        </p:nvSpPr>
        <p:spPr>
          <a:xfrm>
            <a:off x="6160315" y="5808487"/>
            <a:ext cx="228600" cy="362961"/>
          </a:xfrm>
          <a:prstGeom prst="mathMultiply">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48" name="Multiply 147"/>
          <p:cNvSpPr/>
          <p:nvPr/>
        </p:nvSpPr>
        <p:spPr>
          <a:xfrm>
            <a:off x="5504466" y="1253081"/>
            <a:ext cx="228600" cy="362961"/>
          </a:xfrm>
          <a:prstGeom prst="mathMultiply">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49" name="Multiply 148"/>
          <p:cNvSpPr/>
          <p:nvPr/>
        </p:nvSpPr>
        <p:spPr>
          <a:xfrm>
            <a:off x="6096000" y="1770639"/>
            <a:ext cx="228600" cy="362961"/>
          </a:xfrm>
          <a:prstGeom prst="mathMultiply">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50" name="Multiply 149"/>
          <p:cNvSpPr/>
          <p:nvPr/>
        </p:nvSpPr>
        <p:spPr>
          <a:xfrm>
            <a:off x="6847447" y="1764453"/>
            <a:ext cx="228600" cy="362961"/>
          </a:xfrm>
          <a:prstGeom prst="mathMultiply">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53" name="Multiply 152"/>
          <p:cNvSpPr/>
          <p:nvPr/>
        </p:nvSpPr>
        <p:spPr>
          <a:xfrm>
            <a:off x="5489698" y="2506521"/>
            <a:ext cx="228600" cy="362961"/>
          </a:xfrm>
          <a:prstGeom prst="mathMultiply">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154" name="Straight Connector 153"/>
          <p:cNvCxnSpPr/>
          <p:nvPr/>
        </p:nvCxnSpPr>
        <p:spPr>
          <a:xfrm>
            <a:off x="5600820" y="155883"/>
            <a:ext cx="0" cy="6629872"/>
          </a:xfrm>
          <a:prstGeom prst="line">
            <a:avLst/>
          </a:prstGeom>
        </p:spPr>
        <p:style>
          <a:lnRef idx="1">
            <a:schemeClr val="accent1"/>
          </a:lnRef>
          <a:fillRef idx="0">
            <a:schemeClr val="accent1"/>
          </a:fillRef>
          <a:effectRef idx="0">
            <a:schemeClr val="accent1"/>
          </a:effectRef>
          <a:fontRef idx="minor">
            <a:schemeClr val="tx1"/>
          </a:fontRef>
        </p:style>
      </p:cxnSp>
      <p:cxnSp>
        <p:nvCxnSpPr>
          <p:cNvPr id="155" name="Straight Connector 154"/>
          <p:cNvCxnSpPr/>
          <p:nvPr/>
        </p:nvCxnSpPr>
        <p:spPr>
          <a:xfrm>
            <a:off x="6215351" y="50439"/>
            <a:ext cx="0" cy="6629872"/>
          </a:xfrm>
          <a:prstGeom prst="line">
            <a:avLst/>
          </a:prstGeom>
        </p:spPr>
        <p:style>
          <a:lnRef idx="1">
            <a:schemeClr val="accent1"/>
          </a:lnRef>
          <a:fillRef idx="0">
            <a:schemeClr val="accent1"/>
          </a:fillRef>
          <a:effectRef idx="0">
            <a:schemeClr val="accent1"/>
          </a:effectRef>
          <a:fontRef idx="minor">
            <a:schemeClr val="tx1"/>
          </a:fontRef>
        </p:style>
      </p:cxnSp>
      <p:cxnSp>
        <p:nvCxnSpPr>
          <p:cNvPr id="156" name="Straight Connector 155"/>
          <p:cNvCxnSpPr/>
          <p:nvPr/>
        </p:nvCxnSpPr>
        <p:spPr>
          <a:xfrm>
            <a:off x="6951167" y="26470"/>
            <a:ext cx="0" cy="6629872"/>
          </a:xfrm>
          <a:prstGeom prst="line">
            <a:avLst/>
          </a:prstGeom>
        </p:spPr>
        <p:style>
          <a:lnRef idx="1">
            <a:schemeClr val="accent1"/>
          </a:lnRef>
          <a:fillRef idx="0">
            <a:schemeClr val="accent1"/>
          </a:fillRef>
          <a:effectRef idx="0">
            <a:schemeClr val="accent1"/>
          </a:effectRef>
          <a:fontRef idx="minor">
            <a:schemeClr val="tx1"/>
          </a:fontRef>
        </p:style>
      </p:cxnSp>
      <p:cxnSp>
        <p:nvCxnSpPr>
          <p:cNvPr id="157" name="Straight Connector 156"/>
          <p:cNvCxnSpPr/>
          <p:nvPr/>
        </p:nvCxnSpPr>
        <p:spPr>
          <a:xfrm>
            <a:off x="7656398" y="50439"/>
            <a:ext cx="0" cy="6629872"/>
          </a:xfrm>
          <a:prstGeom prst="line">
            <a:avLst/>
          </a:prstGeom>
        </p:spPr>
        <p:style>
          <a:lnRef idx="1">
            <a:schemeClr val="accent1"/>
          </a:lnRef>
          <a:fillRef idx="0">
            <a:schemeClr val="accent1"/>
          </a:fillRef>
          <a:effectRef idx="0">
            <a:schemeClr val="accent1"/>
          </a:effectRef>
          <a:fontRef idx="minor">
            <a:schemeClr val="tx1"/>
          </a:fontRef>
        </p:style>
      </p:cxnSp>
      <p:cxnSp>
        <p:nvCxnSpPr>
          <p:cNvPr id="158" name="Straight Connector 157"/>
          <p:cNvCxnSpPr/>
          <p:nvPr/>
        </p:nvCxnSpPr>
        <p:spPr>
          <a:xfrm>
            <a:off x="8220644" y="84479"/>
            <a:ext cx="0" cy="6629872"/>
          </a:xfrm>
          <a:prstGeom prst="line">
            <a:avLst/>
          </a:prstGeom>
        </p:spPr>
        <p:style>
          <a:lnRef idx="1">
            <a:schemeClr val="accent1"/>
          </a:lnRef>
          <a:fillRef idx="0">
            <a:schemeClr val="accent1"/>
          </a:fillRef>
          <a:effectRef idx="0">
            <a:schemeClr val="accent1"/>
          </a:effectRef>
          <a:fontRef idx="minor">
            <a:schemeClr val="tx1"/>
          </a:fontRef>
        </p:style>
      </p:cxnSp>
      <p:cxnSp>
        <p:nvCxnSpPr>
          <p:cNvPr id="159" name="Straight Connector 158"/>
          <p:cNvCxnSpPr/>
          <p:nvPr/>
        </p:nvCxnSpPr>
        <p:spPr>
          <a:xfrm flipV="1">
            <a:off x="4935411" y="699156"/>
            <a:ext cx="3788748" cy="68674"/>
          </a:xfrm>
          <a:prstGeom prst="line">
            <a:avLst/>
          </a:prstGeom>
        </p:spPr>
        <p:style>
          <a:lnRef idx="1">
            <a:schemeClr val="accent1"/>
          </a:lnRef>
          <a:fillRef idx="0">
            <a:schemeClr val="accent1"/>
          </a:fillRef>
          <a:effectRef idx="0">
            <a:schemeClr val="accent1"/>
          </a:effectRef>
          <a:fontRef idx="minor">
            <a:schemeClr val="tx1"/>
          </a:fontRef>
        </p:style>
      </p:cxnSp>
      <p:cxnSp>
        <p:nvCxnSpPr>
          <p:cNvPr id="160" name="Straight Connector 159"/>
          <p:cNvCxnSpPr/>
          <p:nvPr/>
        </p:nvCxnSpPr>
        <p:spPr>
          <a:xfrm flipV="1">
            <a:off x="4993690" y="3284890"/>
            <a:ext cx="3788748" cy="68674"/>
          </a:xfrm>
          <a:prstGeom prst="line">
            <a:avLst/>
          </a:prstGeom>
        </p:spPr>
        <p:style>
          <a:lnRef idx="1">
            <a:schemeClr val="accent1"/>
          </a:lnRef>
          <a:fillRef idx="0">
            <a:schemeClr val="accent1"/>
          </a:fillRef>
          <a:effectRef idx="0">
            <a:schemeClr val="accent1"/>
          </a:effectRef>
          <a:fontRef idx="minor">
            <a:schemeClr val="tx1"/>
          </a:fontRef>
        </p:style>
      </p:cxnSp>
      <p:cxnSp>
        <p:nvCxnSpPr>
          <p:cNvPr id="161" name="Straight Connector 160"/>
          <p:cNvCxnSpPr/>
          <p:nvPr/>
        </p:nvCxnSpPr>
        <p:spPr>
          <a:xfrm flipV="1">
            <a:off x="5051814" y="3978169"/>
            <a:ext cx="3788748" cy="68674"/>
          </a:xfrm>
          <a:prstGeom prst="line">
            <a:avLst/>
          </a:prstGeom>
        </p:spPr>
        <p:style>
          <a:lnRef idx="1">
            <a:schemeClr val="accent1"/>
          </a:lnRef>
          <a:fillRef idx="0">
            <a:schemeClr val="accent1"/>
          </a:fillRef>
          <a:effectRef idx="0">
            <a:schemeClr val="accent1"/>
          </a:effectRef>
          <a:fontRef idx="minor">
            <a:schemeClr val="tx1"/>
          </a:fontRef>
        </p:style>
      </p:cxnSp>
      <p:cxnSp>
        <p:nvCxnSpPr>
          <p:cNvPr id="162" name="Straight Connector 161"/>
          <p:cNvCxnSpPr/>
          <p:nvPr/>
        </p:nvCxnSpPr>
        <p:spPr>
          <a:xfrm flipV="1">
            <a:off x="4926642" y="4612885"/>
            <a:ext cx="3788748" cy="68674"/>
          </a:xfrm>
          <a:prstGeom prst="line">
            <a:avLst/>
          </a:prstGeom>
        </p:spPr>
        <p:style>
          <a:lnRef idx="1">
            <a:schemeClr val="accent1"/>
          </a:lnRef>
          <a:fillRef idx="0">
            <a:schemeClr val="accent1"/>
          </a:fillRef>
          <a:effectRef idx="0">
            <a:schemeClr val="accent1"/>
          </a:effectRef>
          <a:fontRef idx="minor">
            <a:schemeClr val="tx1"/>
          </a:fontRef>
        </p:style>
      </p:cxnSp>
      <p:cxnSp>
        <p:nvCxnSpPr>
          <p:cNvPr id="163" name="Straight Connector 162"/>
          <p:cNvCxnSpPr/>
          <p:nvPr/>
        </p:nvCxnSpPr>
        <p:spPr>
          <a:xfrm flipV="1">
            <a:off x="5065598" y="5240078"/>
            <a:ext cx="3788748" cy="68674"/>
          </a:xfrm>
          <a:prstGeom prst="line">
            <a:avLst/>
          </a:prstGeom>
        </p:spPr>
        <p:style>
          <a:lnRef idx="1">
            <a:schemeClr val="accent1"/>
          </a:lnRef>
          <a:fillRef idx="0">
            <a:schemeClr val="accent1"/>
          </a:fillRef>
          <a:effectRef idx="0">
            <a:schemeClr val="accent1"/>
          </a:effectRef>
          <a:fontRef idx="minor">
            <a:schemeClr val="tx1"/>
          </a:fontRef>
        </p:style>
      </p:cxnSp>
      <p:cxnSp>
        <p:nvCxnSpPr>
          <p:cNvPr id="164" name="Straight Connector 163"/>
          <p:cNvCxnSpPr/>
          <p:nvPr/>
        </p:nvCxnSpPr>
        <p:spPr>
          <a:xfrm flipV="1">
            <a:off x="4989398" y="5942311"/>
            <a:ext cx="3788748" cy="68674"/>
          </a:xfrm>
          <a:prstGeom prst="line">
            <a:avLst/>
          </a:prstGeom>
        </p:spPr>
        <p:style>
          <a:lnRef idx="1">
            <a:schemeClr val="accent1"/>
          </a:lnRef>
          <a:fillRef idx="0">
            <a:schemeClr val="accent1"/>
          </a:fillRef>
          <a:effectRef idx="0">
            <a:schemeClr val="accent1"/>
          </a:effectRef>
          <a:fontRef idx="minor">
            <a:schemeClr val="tx1"/>
          </a:fontRef>
        </p:style>
      </p:cxnSp>
      <p:cxnSp>
        <p:nvCxnSpPr>
          <p:cNvPr id="165" name="Straight Connector 164"/>
          <p:cNvCxnSpPr/>
          <p:nvPr/>
        </p:nvCxnSpPr>
        <p:spPr>
          <a:xfrm flipV="1">
            <a:off x="4904843" y="1927232"/>
            <a:ext cx="3788748" cy="68674"/>
          </a:xfrm>
          <a:prstGeom prst="line">
            <a:avLst/>
          </a:prstGeom>
        </p:spPr>
        <p:style>
          <a:lnRef idx="1">
            <a:schemeClr val="accent1"/>
          </a:lnRef>
          <a:fillRef idx="0">
            <a:schemeClr val="accent1"/>
          </a:fillRef>
          <a:effectRef idx="0">
            <a:schemeClr val="accent1"/>
          </a:effectRef>
          <a:fontRef idx="minor">
            <a:schemeClr val="tx1"/>
          </a:fontRef>
        </p:style>
      </p:cxnSp>
      <p:cxnSp>
        <p:nvCxnSpPr>
          <p:cNvPr id="166" name="Straight Connector 165"/>
          <p:cNvCxnSpPr/>
          <p:nvPr/>
        </p:nvCxnSpPr>
        <p:spPr>
          <a:xfrm flipV="1">
            <a:off x="5019545" y="2620497"/>
            <a:ext cx="3788748" cy="68674"/>
          </a:xfrm>
          <a:prstGeom prst="line">
            <a:avLst/>
          </a:prstGeom>
        </p:spPr>
        <p:style>
          <a:lnRef idx="1">
            <a:schemeClr val="accent1"/>
          </a:lnRef>
          <a:fillRef idx="0">
            <a:schemeClr val="accent1"/>
          </a:fillRef>
          <a:effectRef idx="0">
            <a:schemeClr val="accent1"/>
          </a:effectRef>
          <a:fontRef idx="minor">
            <a:schemeClr val="tx1"/>
          </a:fontRef>
        </p:style>
      </p:cxnSp>
      <p:cxnSp>
        <p:nvCxnSpPr>
          <p:cNvPr id="167" name="Straight Connector 166"/>
          <p:cNvCxnSpPr/>
          <p:nvPr/>
        </p:nvCxnSpPr>
        <p:spPr>
          <a:xfrm flipV="1">
            <a:off x="4825933" y="1389008"/>
            <a:ext cx="3788748" cy="68674"/>
          </a:xfrm>
          <a:prstGeom prst="line">
            <a:avLst/>
          </a:prstGeom>
        </p:spPr>
        <p:style>
          <a:lnRef idx="1">
            <a:schemeClr val="accent1"/>
          </a:lnRef>
          <a:fillRef idx="0">
            <a:schemeClr val="accent1"/>
          </a:fillRef>
          <a:effectRef idx="0">
            <a:schemeClr val="accent1"/>
          </a:effectRef>
          <a:fontRef idx="minor">
            <a:schemeClr val="tx1"/>
          </a:fontRef>
        </p:style>
      </p:cxnSp>
      <p:sp>
        <p:nvSpPr>
          <p:cNvPr id="168" name="Multiply 167"/>
          <p:cNvSpPr/>
          <p:nvPr/>
        </p:nvSpPr>
        <p:spPr>
          <a:xfrm>
            <a:off x="6120394" y="5107809"/>
            <a:ext cx="228600" cy="362961"/>
          </a:xfrm>
          <a:prstGeom prst="mathMultiply">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72" name="Multiply 171"/>
          <p:cNvSpPr/>
          <p:nvPr/>
        </p:nvSpPr>
        <p:spPr>
          <a:xfrm>
            <a:off x="6819645" y="556712"/>
            <a:ext cx="228600" cy="362961"/>
          </a:xfrm>
          <a:prstGeom prst="mathMultiply">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73" name="Multiply 172"/>
          <p:cNvSpPr/>
          <p:nvPr/>
        </p:nvSpPr>
        <p:spPr>
          <a:xfrm>
            <a:off x="7505616" y="533400"/>
            <a:ext cx="228600" cy="362961"/>
          </a:xfrm>
          <a:prstGeom prst="mathMultiply">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74" name="Multiply 173"/>
          <p:cNvSpPr/>
          <p:nvPr/>
        </p:nvSpPr>
        <p:spPr>
          <a:xfrm>
            <a:off x="6096000" y="549705"/>
            <a:ext cx="228600" cy="362961"/>
          </a:xfrm>
          <a:prstGeom prst="mathMultiply">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75" name="Multiply 174"/>
          <p:cNvSpPr/>
          <p:nvPr/>
        </p:nvSpPr>
        <p:spPr>
          <a:xfrm>
            <a:off x="7543800" y="3124200"/>
            <a:ext cx="228600" cy="362961"/>
          </a:xfrm>
          <a:prstGeom prst="mathMultiply">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76" name="Multiply 175"/>
          <p:cNvSpPr/>
          <p:nvPr/>
        </p:nvSpPr>
        <p:spPr>
          <a:xfrm>
            <a:off x="5486400" y="3886200"/>
            <a:ext cx="228600" cy="362961"/>
          </a:xfrm>
          <a:prstGeom prst="mathMultiply">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77" name="Multiply 176"/>
          <p:cNvSpPr/>
          <p:nvPr/>
        </p:nvSpPr>
        <p:spPr>
          <a:xfrm>
            <a:off x="5486400" y="1752600"/>
            <a:ext cx="228600" cy="362961"/>
          </a:xfrm>
          <a:prstGeom prst="mathMultiply">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78" name="Multiply 177"/>
          <p:cNvSpPr/>
          <p:nvPr/>
        </p:nvSpPr>
        <p:spPr>
          <a:xfrm>
            <a:off x="7543800" y="1237239"/>
            <a:ext cx="228600" cy="362961"/>
          </a:xfrm>
          <a:prstGeom prst="mathMultiply">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79" name="Multiply 178"/>
          <p:cNvSpPr/>
          <p:nvPr/>
        </p:nvSpPr>
        <p:spPr>
          <a:xfrm>
            <a:off x="8077200" y="1237239"/>
            <a:ext cx="228600" cy="362961"/>
          </a:xfrm>
          <a:prstGeom prst="mathMultiply">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80" name="Multiply 179"/>
          <p:cNvSpPr/>
          <p:nvPr/>
        </p:nvSpPr>
        <p:spPr>
          <a:xfrm>
            <a:off x="6858000" y="1219200"/>
            <a:ext cx="228600" cy="362961"/>
          </a:xfrm>
          <a:prstGeom prst="mathMultiply">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81" name="Multiply 180"/>
          <p:cNvSpPr/>
          <p:nvPr/>
        </p:nvSpPr>
        <p:spPr>
          <a:xfrm>
            <a:off x="6096000" y="1219200"/>
            <a:ext cx="228600" cy="362961"/>
          </a:xfrm>
          <a:prstGeom prst="mathMultiply">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73579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3"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53618" y="525968"/>
            <a:ext cx="4400550" cy="5262979"/>
          </a:xfrm>
          <a:prstGeom prst="rect">
            <a:avLst/>
          </a:prstGeom>
        </p:spPr>
        <p:txBody>
          <a:bodyPr wrap="square">
            <a:spAutoFit/>
          </a:bodyPr>
          <a:lstStyle/>
          <a:p>
            <a:r>
              <a:rPr lang="en-US" dirty="0">
                <a:solidFill>
                  <a:srgbClr val="111111"/>
                </a:solidFill>
                <a:latin typeface="Helvetica Neue"/>
              </a:rPr>
              <a:t>To describe the potential impact of maple sugaring on sugar maple health we assessed canopy condition at:</a:t>
            </a:r>
          </a:p>
          <a:p>
            <a:endParaRPr lang="en-US" dirty="0">
              <a:solidFill>
                <a:srgbClr val="111111"/>
              </a:solidFill>
              <a:latin typeface="Helvetica Neue"/>
            </a:endParaRPr>
          </a:p>
          <a:p>
            <a:r>
              <a:rPr lang="en-US" sz="1800" dirty="0">
                <a:solidFill>
                  <a:srgbClr val="111111"/>
                </a:solidFill>
                <a:latin typeface="Helvetica Neue"/>
              </a:rPr>
              <a:t>Conduct a rough assessment of canopy condition at every active </a:t>
            </a:r>
            <a:r>
              <a:rPr lang="en-US" sz="1800" dirty="0">
                <a:solidFill>
                  <a:srgbClr val="111111"/>
                </a:solidFill>
                <a:latin typeface="inherit"/>
              </a:rPr>
              <a:t>sugarbush</a:t>
            </a:r>
            <a:r>
              <a:rPr lang="en-US" sz="1800" dirty="0">
                <a:solidFill>
                  <a:srgbClr val="111111"/>
                </a:solidFill>
                <a:latin typeface="Helvetica Neue"/>
              </a:rPr>
              <a:t> across the state.  </a:t>
            </a:r>
          </a:p>
          <a:p>
            <a:r>
              <a:rPr lang="en-US" sz="1800" dirty="0">
                <a:solidFill>
                  <a:srgbClr val="111111"/>
                </a:solidFill>
                <a:latin typeface="Helvetica Neue"/>
              </a:rPr>
              <a:t>Then select 30 stands for full measurements at </a:t>
            </a:r>
            <a:r>
              <a:rPr lang="en-US" sz="1800" dirty="0">
                <a:solidFill>
                  <a:srgbClr val="111111"/>
                </a:solidFill>
                <a:latin typeface="inherit"/>
              </a:rPr>
              <a:t>sugarbush</a:t>
            </a:r>
            <a:r>
              <a:rPr lang="en-US" sz="1800" dirty="0">
                <a:solidFill>
                  <a:srgbClr val="111111"/>
                </a:solidFill>
                <a:latin typeface="Helvetica Neue"/>
              </a:rPr>
              <a:t> </a:t>
            </a:r>
          </a:p>
          <a:p>
            <a:r>
              <a:rPr lang="en-US" sz="1800" dirty="0">
                <a:solidFill>
                  <a:srgbClr val="111111"/>
                </a:solidFill>
                <a:latin typeface="Helvetica Neue"/>
              </a:rPr>
              <a:t>where mean canopy vigor was greater than vigor 3 (very poor), less than 1 (very good) and 2 (moderate decline).</a:t>
            </a:r>
            <a:endParaRPr lang="en-US" sz="1800" dirty="0"/>
          </a:p>
          <a:p>
            <a:endParaRPr lang="en-US" dirty="0">
              <a:solidFill>
                <a:srgbClr val="111111"/>
              </a:solidFill>
              <a:latin typeface="Helvetica Neue"/>
            </a:endParaRPr>
          </a:p>
          <a:p>
            <a:r>
              <a:rPr lang="en-US" dirty="0">
                <a:solidFill>
                  <a:srgbClr val="111111"/>
                </a:solidFill>
                <a:latin typeface="Helvetica Neue"/>
              </a:rPr>
              <a:t>This is an example of the [x] sampling technique.</a:t>
            </a:r>
            <a:endParaRPr lang="en-US" b="0" i="0" dirty="0">
              <a:solidFill>
                <a:srgbClr val="111111"/>
              </a:solidFill>
              <a:effectLst/>
              <a:latin typeface="Helvetica Neue"/>
            </a:endParaRPr>
          </a:p>
        </p:txBody>
      </p:sp>
      <p:sp>
        <p:nvSpPr>
          <p:cNvPr id="7169" name="Multiply 7168"/>
          <p:cNvSpPr/>
          <p:nvPr/>
        </p:nvSpPr>
        <p:spPr>
          <a:xfrm>
            <a:off x="1948733" y="6250711"/>
            <a:ext cx="228600" cy="362961"/>
          </a:xfrm>
          <a:prstGeom prst="mathMultiply">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0" name="TextBox 79"/>
          <p:cNvSpPr txBox="1"/>
          <p:nvPr/>
        </p:nvSpPr>
        <p:spPr>
          <a:xfrm>
            <a:off x="2317561" y="6303918"/>
            <a:ext cx="2057400" cy="307777"/>
          </a:xfrm>
          <a:prstGeom prst="rect">
            <a:avLst/>
          </a:prstGeom>
          <a:noFill/>
        </p:spPr>
        <p:txBody>
          <a:bodyPr wrap="square" rtlCol="0">
            <a:spAutoFit/>
          </a:bodyPr>
          <a:lstStyle/>
          <a:p>
            <a:r>
              <a:rPr lang="en-US" sz="1400" dirty="0"/>
              <a:t>Selected stands</a:t>
            </a:r>
          </a:p>
        </p:txBody>
      </p:sp>
      <p:sp>
        <p:nvSpPr>
          <p:cNvPr id="7173" name="TextBox 7172"/>
          <p:cNvSpPr txBox="1"/>
          <p:nvPr/>
        </p:nvSpPr>
        <p:spPr>
          <a:xfrm>
            <a:off x="299857" y="5590534"/>
            <a:ext cx="1861407" cy="461665"/>
          </a:xfrm>
          <a:prstGeom prst="rect">
            <a:avLst/>
          </a:prstGeom>
          <a:noFill/>
        </p:spPr>
        <p:txBody>
          <a:bodyPr wrap="none" rtlCol="0">
            <a:spAutoFit/>
          </a:bodyPr>
          <a:lstStyle/>
          <a:p>
            <a:r>
              <a:rPr lang="en-US" b="1" dirty="0">
                <a:solidFill>
                  <a:srgbClr val="00B050"/>
                </a:solidFill>
              </a:rPr>
              <a:t>Ranked Set</a:t>
            </a:r>
          </a:p>
        </p:txBody>
      </p:sp>
      <p:pic>
        <p:nvPicPr>
          <p:cNvPr id="129" name="Picture 128"/>
          <p:cNvPicPr>
            <a:picLocks noChangeAspect="1"/>
          </p:cNvPicPr>
          <p:nvPr/>
        </p:nvPicPr>
        <p:blipFill>
          <a:blip r:embed="rId3"/>
          <a:stretch>
            <a:fillRect/>
          </a:stretch>
        </p:blipFill>
        <p:spPr>
          <a:xfrm>
            <a:off x="4686463" y="0"/>
            <a:ext cx="3712450" cy="6716901"/>
          </a:xfrm>
          <a:prstGeom prst="rect">
            <a:avLst/>
          </a:prstGeom>
        </p:spPr>
      </p:pic>
      <p:pic>
        <p:nvPicPr>
          <p:cNvPr id="132" name="Picture 13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90020" y="6133575"/>
            <a:ext cx="256797" cy="362607"/>
          </a:xfrm>
          <a:prstGeom prst="rect">
            <a:avLst/>
          </a:prstGeom>
        </p:spPr>
      </p:pic>
      <p:pic>
        <p:nvPicPr>
          <p:cNvPr id="136" name="Picture 13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65955" y="782516"/>
            <a:ext cx="256797" cy="362607"/>
          </a:xfrm>
          <a:prstGeom prst="rect">
            <a:avLst/>
          </a:prstGeom>
        </p:spPr>
      </p:pic>
      <p:pic>
        <p:nvPicPr>
          <p:cNvPr id="142" name="Picture 14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52758" y="3273903"/>
            <a:ext cx="256797" cy="362607"/>
          </a:xfrm>
          <a:prstGeom prst="rect">
            <a:avLst/>
          </a:prstGeom>
        </p:spPr>
      </p:pic>
      <p:pic>
        <p:nvPicPr>
          <p:cNvPr id="144" name="Picture 14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25913" y="824463"/>
            <a:ext cx="256797" cy="362607"/>
          </a:xfrm>
          <a:prstGeom prst="rect">
            <a:avLst/>
          </a:prstGeom>
        </p:spPr>
      </p:pic>
      <p:pic>
        <p:nvPicPr>
          <p:cNvPr id="146" name="Picture 14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52757" y="1394185"/>
            <a:ext cx="256797" cy="362607"/>
          </a:xfrm>
          <a:prstGeom prst="rect">
            <a:avLst/>
          </a:prstGeom>
        </p:spPr>
      </p:pic>
      <p:pic>
        <p:nvPicPr>
          <p:cNvPr id="147" name="Picture 14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84623" y="1674277"/>
            <a:ext cx="256797" cy="362607"/>
          </a:xfrm>
          <a:prstGeom prst="rect">
            <a:avLst/>
          </a:prstGeom>
        </p:spPr>
      </p:pic>
      <p:pic>
        <p:nvPicPr>
          <p:cNvPr id="151" name="Picture 15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880408" y="4837744"/>
            <a:ext cx="122285" cy="143248"/>
          </a:xfrm>
          <a:prstGeom prst="rect">
            <a:avLst/>
          </a:prstGeom>
        </p:spPr>
      </p:pic>
      <p:pic>
        <p:nvPicPr>
          <p:cNvPr id="152" name="Picture 15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567907" y="1972815"/>
            <a:ext cx="122285" cy="143248"/>
          </a:xfrm>
          <a:prstGeom prst="rect">
            <a:avLst/>
          </a:prstGeom>
        </p:spPr>
      </p:pic>
      <p:pic>
        <p:nvPicPr>
          <p:cNvPr id="169" name="Picture 16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909357" y="1187070"/>
            <a:ext cx="192094" cy="259586"/>
          </a:xfrm>
          <a:prstGeom prst="rect">
            <a:avLst/>
          </a:prstGeom>
        </p:spPr>
      </p:pic>
      <p:pic>
        <p:nvPicPr>
          <p:cNvPr id="170" name="Picture 16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149568" y="2702165"/>
            <a:ext cx="192094" cy="259586"/>
          </a:xfrm>
          <a:prstGeom prst="rect">
            <a:avLst/>
          </a:prstGeom>
        </p:spPr>
      </p:pic>
      <p:pic>
        <p:nvPicPr>
          <p:cNvPr id="171" name="Picture 17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574163" y="4466379"/>
            <a:ext cx="192094" cy="259586"/>
          </a:xfrm>
          <a:prstGeom prst="rect">
            <a:avLst/>
          </a:prstGeom>
        </p:spPr>
      </p:pic>
      <p:pic>
        <p:nvPicPr>
          <p:cNvPr id="182" name="Picture 18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113580" y="3195487"/>
            <a:ext cx="192094" cy="259586"/>
          </a:xfrm>
          <a:prstGeom prst="rect">
            <a:avLst/>
          </a:prstGeom>
        </p:spPr>
      </p:pic>
      <p:pic>
        <p:nvPicPr>
          <p:cNvPr id="183" name="Picture 18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538293" y="601322"/>
            <a:ext cx="192094" cy="259586"/>
          </a:xfrm>
          <a:prstGeom prst="rect">
            <a:avLst/>
          </a:prstGeom>
        </p:spPr>
      </p:pic>
      <p:pic>
        <p:nvPicPr>
          <p:cNvPr id="184" name="Picture 18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321375" y="3027767"/>
            <a:ext cx="192094" cy="259586"/>
          </a:xfrm>
          <a:prstGeom prst="rect">
            <a:avLst/>
          </a:prstGeom>
        </p:spPr>
      </p:pic>
      <p:pic>
        <p:nvPicPr>
          <p:cNvPr id="185" name="Picture 18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813048" y="1432240"/>
            <a:ext cx="122285" cy="143248"/>
          </a:xfrm>
          <a:prstGeom prst="rect">
            <a:avLst/>
          </a:prstGeom>
        </p:spPr>
      </p:pic>
      <p:pic>
        <p:nvPicPr>
          <p:cNvPr id="186" name="Picture 18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62338" y="2981476"/>
            <a:ext cx="122285" cy="143248"/>
          </a:xfrm>
          <a:prstGeom prst="rect">
            <a:avLst/>
          </a:prstGeom>
        </p:spPr>
      </p:pic>
      <p:pic>
        <p:nvPicPr>
          <p:cNvPr id="187" name="Picture 18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87492" y="6157721"/>
            <a:ext cx="122285" cy="143248"/>
          </a:xfrm>
          <a:prstGeom prst="rect">
            <a:avLst/>
          </a:prstGeom>
        </p:spPr>
      </p:pic>
      <p:pic>
        <p:nvPicPr>
          <p:cNvPr id="188" name="Picture 18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21945" y="2617116"/>
            <a:ext cx="256797" cy="362607"/>
          </a:xfrm>
          <a:prstGeom prst="rect">
            <a:avLst/>
          </a:prstGeom>
        </p:spPr>
      </p:pic>
      <p:pic>
        <p:nvPicPr>
          <p:cNvPr id="189" name="Picture 18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026022" y="1972815"/>
            <a:ext cx="122285" cy="143248"/>
          </a:xfrm>
          <a:prstGeom prst="rect">
            <a:avLst/>
          </a:prstGeom>
        </p:spPr>
      </p:pic>
      <p:pic>
        <p:nvPicPr>
          <p:cNvPr id="190" name="Picture 18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123122" y="2926631"/>
            <a:ext cx="122285" cy="143248"/>
          </a:xfrm>
          <a:prstGeom prst="rect">
            <a:avLst/>
          </a:prstGeom>
        </p:spPr>
      </p:pic>
      <p:pic>
        <p:nvPicPr>
          <p:cNvPr id="191" name="Picture 19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816415" y="4494359"/>
            <a:ext cx="122285" cy="143248"/>
          </a:xfrm>
          <a:prstGeom prst="rect">
            <a:avLst/>
          </a:prstGeom>
        </p:spPr>
      </p:pic>
      <p:pic>
        <p:nvPicPr>
          <p:cNvPr id="192" name="Picture 19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275522" y="3079031"/>
            <a:ext cx="122285" cy="143248"/>
          </a:xfrm>
          <a:prstGeom prst="rect">
            <a:avLst/>
          </a:prstGeom>
        </p:spPr>
      </p:pic>
      <p:pic>
        <p:nvPicPr>
          <p:cNvPr id="193" name="Picture 19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547654" y="908261"/>
            <a:ext cx="122285" cy="143248"/>
          </a:xfrm>
          <a:prstGeom prst="rect">
            <a:avLst/>
          </a:prstGeom>
        </p:spPr>
      </p:pic>
      <p:pic>
        <p:nvPicPr>
          <p:cNvPr id="194" name="Picture 19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547654" y="1069633"/>
            <a:ext cx="256797" cy="362607"/>
          </a:xfrm>
          <a:prstGeom prst="rect">
            <a:avLst/>
          </a:prstGeom>
        </p:spPr>
      </p:pic>
      <p:pic>
        <p:nvPicPr>
          <p:cNvPr id="195" name="Picture 19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32808" y="4869797"/>
            <a:ext cx="122285" cy="143248"/>
          </a:xfrm>
          <a:prstGeom prst="rect">
            <a:avLst/>
          </a:prstGeom>
        </p:spPr>
      </p:pic>
      <p:pic>
        <p:nvPicPr>
          <p:cNvPr id="196" name="Picture 19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061757" y="1219123"/>
            <a:ext cx="192094" cy="259586"/>
          </a:xfrm>
          <a:prstGeom prst="rect">
            <a:avLst/>
          </a:prstGeom>
        </p:spPr>
      </p:pic>
      <p:pic>
        <p:nvPicPr>
          <p:cNvPr id="197" name="Picture 19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265980" y="3227540"/>
            <a:ext cx="192094" cy="259586"/>
          </a:xfrm>
          <a:prstGeom prst="rect">
            <a:avLst/>
          </a:prstGeom>
        </p:spPr>
      </p:pic>
      <p:pic>
        <p:nvPicPr>
          <p:cNvPr id="198" name="Picture 19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939892" y="6189774"/>
            <a:ext cx="122285" cy="143248"/>
          </a:xfrm>
          <a:prstGeom prst="rect">
            <a:avLst/>
          </a:prstGeom>
        </p:spPr>
      </p:pic>
      <p:pic>
        <p:nvPicPr>
          <p:cNvPr id="199" name="Picture 19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178422" y="2004868"/>
            <a:ext cx="122285" cy="143248"/>
          </a:xfrm>
          <a:prstGeom prst="rect">
            <a:avLst/>
          </a:prstGeom>
        </p:spPr>
      </p:pic>
      <p:pic>
        <p:nvPicPr>
          <p:cNvPr id="200" name="Picture 19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557351" y="3415502"/>
            <a:ext cx="122285" cy="143248"/>
          </a:xfrm>
          <a:prstGeom prst="rect">
            <a:avLst/>
          </a:prstGeom>
        </p:spPr>
      </p:pic>
      <p:pic>
        <p:nvPicPr>
          <p:cNvPr id="201" name="Picture 20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42420" y="5965822"/>
            <a:ext cx="256797" cy="362607"/>
          </a:xfrm>
          <a:prstGeom prst="rect">
            <a:avLst/>
          </a:prstGeom>
        </p:spPr>
      </p:pic>
      <p:pic>
        <p:nvPicPr>
          <p:cNvPr id="202" name="Picture 20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18355" y="614763"/>
            <a:ext cx="256797" cy="362607"/>
          </a:xfrm>
          <a:prstGeom prst="rect">
            <a:avLst/>
          </a:prstGeom>
        </p:spPr>
      </p:pic>
      <p:pic>
        <p:nvPicPr>
          <p:cNvPr id="203" name="Picture 20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05158" y="3106150"/>
            <a:ext cx="256797" cy="362607"/>
          </a:xfrm>
          <a:prstGeom prst="rect">
            <a:avLst/>
          </a:prstGeom>
        </p:spPr>
      </p:pic>
      <p:pic>
        <p:nvPicPr>
          <p:cNvPr id="204" name="Picture 20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78313" y="656710"/>
            <a:ext cx="256797" cy="362607"/>
          </a:xfrm>
          <a:prstGeom prst="rect">
            <a:avLst/>
          </a:prstGeom>
        </p:spPr>
      </p:pic>
      <p:pic>
        <p:nvPicPr>
          <p:cNvPr id="205" name="Picture 20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05157" y="1226432"/>
            <a:ext cx="256797" cy="362607"/>
          </a:xfrm>
          <a:prstGeom prst="rect">
            <a:avLst/>
          </a:prstGeom>
        </p:spPr>
      </p:pic>
      <p:pic>
        <p:nvPicPr>
          <p:cNvPr id="206" name="Picture 20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37023" y="1506524"/>
            <a:ext cx="256797" cy="362607"/>
          </a:xfrm>
          <a:prstGeom prst="rect">
            <a:avLst/>
          </a:prstGeom>
        </p:spPr>
      </p:pic>
      <p:pic>
        <p:nvPicPr>
          <p:cNvPr id="207" name="Picture 20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32808" y="4669991"/>
            <a:ext cx="122285" cy="143248"/>
          </a:xfrm>
          <a:prstGeom prst="rect">
            <a:avLst/>
          </a:prstGeom>
        </p:spPr>
      </p:pic>
      <p:pic>
        <p:nvPicPr>
          <p:cNvPr id="208" name="Picture 20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20307" y="1805062"/>
            <a:ext cx="122285" cy="143248"/>
          </a:xfrm>
          <a:prstGeom prst="rect">
            <a:avLst/>
          </a:prstGeom>
        </p:spPr>
      </p:pic>
      <p:pic>
        <p:nvPicPr>
          <p:cNvPr id="209" name="Picture 20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061757" y="1019317"/>
            <a:ext cx="192094" cy="259586"/>
          </a:xfrm>
          <a:prstGeom prst="rect">
            <a:avLst/>
          </a:prstGeom>
        </p:spPr>
      </p:pic>
      <p:pic>
        <p:nvPicPr>
          <p:cNvPr id="210" name="Picture 20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301968" y="2534412"/>
            <a:ext cx="192094" cy="259586"/>
          </a:xfrm>
          <a:prstGeom prst="rect">
            <a:avLst/>
          </a:prstGeom>
        </p:spPr>
      </p:pic>
      <p:pic>
        <p:nvPicPr>
          <p:cNvPr id="211" name="Picture 2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726563" y="4298626"/>
            <a:ext cx="192094" cy="259586"/>
          </a:xfrm>
          <a:prstGeom prst="rect">
            <a:avLst/>
          </a:prstGeom>
        </p:spPr>
      </p:pic>
      <p:pic>
        <p:nvPicPr>
          <p:cNvPr id="212" name="Picture 21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265980" y="3027734"/>
            <a:ext cx="192094" cy="259586"/>
          </a:xfrm>
          <a:prstGeom prst="rect">
            <a:avLst/>
          </a:prstGeom>
        </p:spPr>
      </p:pic>
      <p:pic>
        <p:nvPicPr>
          <p:cNvPr id="213" name="Picture 21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690693" y="433569"/>
            <a:ext cx="192094" cy="259586"/>
          </a:xfrm>
          <a:prstGeom prst="rect">
            <a:avLst/>
          </a:prstGeom>
        </p:spPr>
      </p:pic>
      <p:pic>
        <p:nvPicPr>
          <p:cNvPr id="214" name="Picture 21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473775" y="2860014"/>
            <a:ext cx="192094" cy="259586"/>
          </a:xfrm>
          <a:prstGeom prst="rect">
            <a:avLst/>
          </a:prstGeom>
        </p:spPr>
      </p:pic>
      <p:pic>
        <p:nvPicPr>
          <p:cNvPr id="215" name="Picture 2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965448" y="1264487"/>
            <a:ext cx="122285" cy="143248"/>
          </a:xfrm>
          <a:prstGeom prst="rect">
            <a:avLst/>
          </a:prstGeom>
        </p:spPr>
      </p:pic>
      <p:pic>
        <p:nvPicPr>
          <p:cNvPr id="216" name="Picture 21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214738" y="2813723"/>
            <a:ext cx="122285" cy="143248"/>
          </a:xfrm>
          <a:prstGeom prst="rect">
            <a:avLst/>
          </a:prstGeom>
        </p:spPr>
      </p:pic>
      <p:pic>
        <p:nvPicPr>
          <p:cNvPr id="217" name="Picture 21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939892" y="5989968"/>
            <a:ext cx="122285" cy="143248"/>
          </a:xfrm>
          <a:prstGeom prst="rect">
            <a:avLst/>
          </a:prstGeom>
        </p:spPr>
      </p:pic>
      <p:pic>
        <p:nvPicPr>
          <p:cNvPr id="218" name="Picture 21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74345" y="2449363"/>
            <a:ext cx="256797" cy="362607"/>
          </a:xfrm>
          <a:prstGeom prst="rect">
            <a:avLst/>
          </a:prstGeom>
        </p:spPr>
      </p:pic>
      <p:pic>
        <p:nvPicPr>
          <p:cNvPr id="219" name="Picture 2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178422" y="1805062"/>
            <a:ext cx="122285" cy="143248"/>
          </a:xfrm>
          <a:prstGeom prst="rect">
            <a:avLst/>
          </a:prstGeom>
        </p:spPr>
      </p:pic>
      <p:pic>
        <p:nvPicPr>
          <p:cNvPr id="220" name="Picture 21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275522" y="2758878"/>
            <a:ext cx="122285" cy="143248"/>
          </a:xfrm>
          <a:prstGeom prst="rect">
            <a:avLst/>
          </a:prstGeom>
        </p:spPr>
      </p:pic>
      <p:pic>
        <p:nvPicPr>
          <p:cNvPr id="221" name="Picture 22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968815" y="4326606"/>
            <a:ext cx="122285" cy="143248"/>
          </a:xfrm>
          <a:prstGeom prst="rect">
            <a:avLst/>
          </a:prstGeom>
        </p:spPr>
      </p:pic>
      <p:pic>
        <p:nvPicPr>
          <p:cNvPr id="222" name="Picture 22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427922" y="2911278"/>
            <a:ext cx="122285" cy="143248"/>
          </a:xfrm>
          <a:prstGeom prst="rect">
            <a:avLst/>
          </a:prstGeom>
        </p:spPr>
      </p:pic>
      <p:pic>
        <p:nvPicPr>
          <p:cNvPr id="223" name="Picture 22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00054" y="740508"/>
            <a:ext cx="122285" cy="143248"/>
          </a:xfrm>
          <a:prstGeom prst="rect">
            <a:avLst/>
          </a:prstGeom>
        </p:spPr>
      </p:pic>
      <p:pic>
        <p:nvPicPr>
          <p:cNvPr id="224" name="Picture 2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00054" y="901880"/>
            <a:ext cx="256797" cy="362607"/>
          </a:xfrm>
          <a:prstGeom prst="rect">
            <a:avLst/>
          </a:prstGeom>
        </p:spPr>
      </p:pic>
      <p:pic>
        <p:nvPicPr>
          <p:cNvPr id="225" name="Picture 22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85208" y="4702044"/>
            <a:ext cx="122285" cy="143248"/>
          </a:xfrm>
          <a:prstGeom prst="rect">
            <a:avLst/>
          </a:prstGeom>
        </p:spPr>
      </p:pic>
      <p:pic>
        <p:nvPicPr>
          <p:cNvPr id="226" name="Picture 22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214157" y="1051370"/>
            <a:ext cx="192094" cy="259586"/>
          </a:xfrm>
          <a:prstGeom prst="rect">
            <a:avLst/>
          </a:prstGeom>
        </p:spPr>
      </p:pic>
      <p:pic>
        <p:nvPicPr>
          <p:cNvPr id="227" name="Picture 22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418380" y="3059787"/>
            <a:ext cx="192094" cy="259586"/>
          </a:xfrm>
          <a:prstGeom prst="rect">
            <a:avLst/>
          </a:prstGeom>
        </p:spPr>
      </p:pic>
      <p:pic>
        <p:nvPicPr>
          <p:cNvPr id="228" name="Picture 22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92292" y="6022021"/>
            <a:ext cx="122285" cy="143248"/>
          </a:xfrm>
          <a:prstGeom prst="rect">
            <a:avLst/>
          </a:prstGeom>
        </p:spPr>
      </p:pic>
      <p:pic>
        <p:nvPicPr>
          <p:cNvPr id="229" name="Picture 22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30822" y="1837115"/>
            <a:ext cx="122285" cy="143248"/>
          </a:xfrm>
          <a:prstGeom prst="rect">
            <a:avLst/>
          </a:prstGeom>
        </p:spPr>
      </p:pic>
      <p:pic>
        <p:nvPicPr>
          <p:cNvPr id="230" name="Picture 22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09751" y="3247749"/>
            <a:ext cx="122285" cy="143248"/>
          </a:xfrm>
          <a:prstGeom prst="rect">
            <a:avLst/>
          </a:prstGeom>
        </p:spPr>
      </p:pic>
      <p:sp>
        <p:nvSpPr>
          <p:cNvPr id="231" name="Rectangle 230"/>
          <p:cNvSpPr/>
          <p:nvPr/>
        </p:nvSpPr>
        <p:spPr>
          <a:xfrm>
            <a:off x="7848600" y="2367214"/>
            <a:ext cx="1433460" cy="416235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bg1"/>
                </a:solidFill>
              </a:ln>
              <a:solidFill>
                <a:schemeClr val="bg1"/>
              </a:solidFill>
            </a:endParaRPr>
          </a:p>
        </p:txBody>
      </p:sp>
      <p:sp>
        <p:nvSpPr>
          <p:cNvPr id="232" name="Multiply 231"/>
          <p:cNvSpPr/>
          <p:nvPr/>
        </p:nvSpPr>
        <p:spPr>
          <a:xfrm>
            <a:off x="5920984" y="2630666"/>
            <a:ext cx="228600" cy="362961"/>
          </a:xfrm>
          <a:prstGeom prst="mathMultiply">
            <a:avLst/>
          </a:prstGeom>
          <a:solidFill>
            <a:schemeClr val="accent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33" name="Multiply 232"/>
          <p:cNvSpPr/>
          <p:nvPr/>
        </p:nvSpPr>
        <p:spPr>
          <a:xfrm>
            <a:off x="6997602" y="2870050"/>
            <a:ext cx="228600" cy="362961"/>
          </a:xfrm>
          <a:prstGeom prst="mathMultiply">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34" name="Multiply 233"/>
          <p:cNvSpPr/>
          <p:nvPr/>
        </p:nvSpPr>
        <p:spPr>
          <a:xfrm>
            <a:off x="6529801" y="4413052"/>
            <a:ext cx="228600" cy="362961"/>
          </a:xfrm>
          <a:prstGeom prst="mathMultiply">
            <a:avLst/>
          </a:prstGeom>
          <a:solidFill>
            <a:schemeClr val="accent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35" name="Multiply 234"/>
          <p:cNvSpPr/>
          <p:nvPr/>
        </p:nvSpPr>
        <p:spPr>
          <a:xfrm>
            <a:off x="6119455" y="1961860"/>
            <a:ext cx="228600" cy="362961"/>
          </a:xfrm>
          <a:prstGeom prst="mathMultiply">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36" name="Multiply 235"/>
          <p:cNvSpPr/>
          <p:nvPr/>
        </p:nvSpPr>
        <p:spPr>
          <a:xfrm>
            <a:off x="6492203" y="1840163"/>
            <a:ext cx="228600" cy="362961"/>
          </a:xfrm>
          <a:prstGeom prst="mathMultiply">
            <a:avLst/>
          </a:prstGeom>
          <a:solidFill>
            <a:schemeClr val="accent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37" name="Multiply 236"/>
          <p:cNvSpPr/>
          <p:nvPr/>
        </p:nvSpPr>
        <p:spPr>
          <a:xfrm>
            <a:off x="6227020" y="2669095"/>
            <a:ext cx="228600" cy="362961"/>
          </a:xfrm>
          <a:prstGeom prst="mathMultiply">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38" name="Multiply 237"/>
          <p:cNvSpPr/>
          <p:nvPr/>
        </p:nvSpPr>
        <p:spPr>
          <a:xfrm>
            <a:off x="5759890" y="1265175"/>
            <a:ext cx="228600" cy="362961"/>
          </a:xfrm>
          <a:prstGeom prst="mathMultiply">
            <a:avLst/>
          </a:prstGeom>
          <a:solidFill>
            <a:schemeClr val="accent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39" name="Multiply 238"/>
          <p:cNvSpPr/>
          <p:nvPr/>
        </p:nvSpPr>
        <p:spPr>
          <a:xfrm>
            <a:off x="7359415" y="1535309"/>
            <a:ext cx="228600" cy="362961"/>
          </a:xfrm>
          <a:prstGeom prst="mathMultiply">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40" name="Multiply 239"/>
          <p:cNvSpPr/>
          <p:nvPr/>
        </p:nvSpPr>
        <p:spPr>
          <a:xfrm>
            <a:off x="6863692" y="5848058"/>
            <a:ext cx="228600" cy="362961"/>
          </a:xfrm>
          <a:prstGeom prst="mathMultiply">
            <a:avLst/>
          </a:prstGeom>
          <a:solidFill>
            <a:schemeClr val="accent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41" name="Multiply 240"/>
          <p:cNvSpPr/>
          <p:nvPr/>
        </p:nvSpPr>
        <p:spPr>
          <a:xfrm>
            <a:off x="6978475" y="4758146"/>
            <a:ext cx="228600" cy="362961"/>
          </a:xfrm>
          <a:prstGeom prst="mathMultiply">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42" name="Multiply 241"/>
          <p:cNvSpPr/>
          <p:nvPr/>
        </p:nvSpPr>
        <p:spPr>
          <a:xfrm>
            <a:off x="7626757" y="630651"/>
            <a:ext cx="228600" cy="362961"/>
          </a:xfrm>
          <a:prstGeom prst="mathMultiply">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43" name="Multiply 242"/>
          <p:cNvSpPr/>
          <p:nvPr/>
        </p:nvSpPr>
        <p:spPr>
          <a:xfrm>
            <a:off x="6509303" y="3309389"/>
            <a:ext cx="228600" cy="362961"/>
          </a:xfrm>
          <a:prstGeom prst="mathMultiply">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44" name="Multiply 243"/>
          <p:cNvSpPr/>
          <p:nvPr/>
        </p:nvSpPr>
        <p:spPr>
          <a:xfrm>
            <a:off x="6445717" y="2783521"/>
            <a:ext cx="228600" cy="362961"/>
          </a:xfrm>
          <a:prstGeom prst="mathMultiply">
            <a:avLst/>
          </a:prstGeom>
          <a:solidFill>
            <a:schemeClr val="accent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45" name="Multiply 244"/>
          <p:cNvSpPr/>
          <p:nvPr/>
        </p:nvSpPr>
        <p:spPr>
          <a:xfrm>
            <a:off x="7074778" y="5880111"/>
            <a:ext cx="228600" cy="362961"/>
          </a:xfrm>
          <a:prstGeom prst="mathMultiply">
            <a:avLst/>
          </a:prstGeom>
          <a:solidFill>
            <a:schemeClr val="accent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46" name="Multiply 245"/>
          <p:cNvSpPr/>
          <p:nvPr/>
        </p:nvSpPr>
        <p:spPr>
          <a:xfrm>
            <a:off x="6557351" y="5960558"/>
            <a:ext cx="228600" cy="362961"/>
          </a:xfrm>
          <a:prstGeom prst="mathMultiply">
            <a:avLst/>
          </a:prstGeom>
          <a:solidFill>
            <a:schemeClr val="accent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47" name="Multiply 246"/>
          <p:cNvSpPr/>
          <p:nvPr/>
        </p:nvSpPr>
        <p:spPr>
          <a:xfrm>
            <a:off x="6928690" y="4230856"/>
            <a:ext cx="228600" cy="362961"/>
          </a:xfrm>
          <a:prstGeom prst="mathMultiply">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48" name="Multiply 247"/>
          <p:cNvSpPr/>
          <p:nvPr/>
        </p:nvSpPr>
        <p:spPr>
          <a:xfrm>
            <a:off x="7207075" y="839943"/>
            <a:ext cx="228600" cy="362961"/>
          </a:xfrm>
          <a:prstGeom prst="mathMultiply">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49" name="Multiply 248"/>
          <p:cNvSpPr/>
          <p:nvPr/>
        </p:nvSpPr>
        <p:spPr>
          <a:xfrm>
            <a:off x="7045016" y="6221630"/>
            <a:ext cx="228600" cy="362961"/>
          </a:xfrm>
          <a:prstGeom prst="mathMultiply">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50" name="Multiply 249"/>
          <p:cNvSpPr/>
          <p:nvPr/>
        </p:nvSpPr>
        <p:spPr>
          <a:xfrm>
            <a:off x="6216928" y="2917757"/>
            <a:ext cx="228600" cy="362961"/>
          </a:xfrm>
          <a:prstGeom prst="mathMultiply">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51" name="Multiply 250"/>
          <p:cNvSpPr/>
          <p:nvPr/>
        </p:nvSpPr>
        <p:spPr>
          <a:xfrm>
            <a:off x="6892616" y="6069230"/>
            <a:ext cx="228600" cy="362961"/>
          </a:xfrm>
          <a:prstGeom prst="mathMultiply">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52" name="Multiply 251"/>
          <p:cNvSpPr/>
          <p:nvPr/>
        </p:nvSpPr>
        <p:spPr>
          <a:xfrm>
            <a:off x="7872804" y="1115059"/>
            <a:ext cx="228600" cy="362961"/>
          </a:xfrm>
          <a:prstGeom prst="mathMultiply">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53" name="Multiply 252"/>
          <p:cNvSpPr/>
          <p:nvPr/>
        </p:nvSpPr>
        <p:spPr>
          <a:xfrm>
            <a:off x="7531773" y="772632"/>
            <a:ext cx="228600" cy="362961"/>
          </a:xfrm>
          <a:prstGeom prst="mathMultiply">
            <a:avLst/>
          </a:prstGeom>
          <a:solidFill>
            <a:schemeClr val="accent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54" name="Multiply 253"/>
          <p:cNvSpPr/>
          <p:nvPr/>
        </p:nvSpPr>
        <p:spPr>
          <a:xfrm>
            <a:off x="6083814" y="859087"/>
            <a:ext cx="228600" cy="362961"/>
          </a:xfrm>
          <a:prstGeom prst="mathMultiply">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55" name="Multiply 254"/>
          <p:cNvSpPr/>
          <p:nvPr/>
        </p:nvSpPr>
        <p:spPr>
          <a:xfrm>
            <a:off x="6094232" y="1724598"/>
            <a:ext cx="228600" cy="362961"/>
          </a:xfrm>
          <a:prstGeom prst="mathMultiply">
            <a:avLst/>
          </a:prstGeom>
          <a:solidFill>
            <a:schemeClr val="accent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56" name="Multiply 255"/>
          <p:cNvSpPr/>
          <p:nvPr/>
        </p:nvSpPr>
        <p:spPr>
          <a:xfrm>
            <a:off x="7359415" y="1059479"/>
            <a:ext cx="228600" cy="362961"/>
          </a:xfrm>
          <a:prstGeom prst="mathMultiply">
            <a:avLst/>
          </a:prstGeom>
          <a:solidFill>
            <a:schemeClr val="accent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bg1">
                  <a:lumMod val="75000"/>
                </a:schemeClr>
              </a:solidFill>
            </a:endParaRPr>
          </a:p>
        </p:txBody>
      </p:sp>
      <p:sp>
        <p:nvSpPr>
          <p:cNvPr id="257" name="Multiply 256"/>
          <p:cNvSpPr/>
          <p:nvPr/>
        </p:nvSpPr>
        <p:spPr>
          <a:xfrm>
            <a:off x="7159316" y="2697856"/>
            <a:ext cx="228600" cy="362961"/>
          </a:xfrm>
          <a:prstGeom prst="mathMultiply">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58" name="Multiply 257"/>
          <p:cNvSpPr/>
          <p:nvPr/>
        </p:nvSpPr>
        <p:spPr>
          <a:xfrm>
            <a:off x="6644603" y="1992563"/>
            <a:ext cx="228600" cy="362961"/>
          </a:xfrm>
          <a:prstGeom prst="mathMultiply">
            <a:avLst/>
          </a:prstGeom>
          <a:solidFill>
            <a:schemeClr val="accent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59" name="Multiply 258"/>
          <p:cNvSpPr/>
          <p:nvPr/>
        </p:nvSpPr>
        <p:spPr>
          <a:xfrm>
            <a:off x="6635092" y="1746273"/>
            <a:ext cx="228600" cy="362961"/>
          </a:xfrm>
          <a:prstGeom prst="mathMultiply">
            <a:avLst/>
          </a:prstGeom>
          <a:solidFill>
            <a:schemeClr val="accent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60" name="Multiply 259"/>
          <p:cNvSpPr/>
          <p:nvPr/>
        </p:nvSpPr>
        <p:spPr>
          <a:xfrm>
            <a:off x="6748393" y="4194948"/>
            <a:ext cx="228600" cy="362961"/>
          </a:xfrm>
          <a:prstGeom prst="mathMultiply">
            <a:avLst/>
          </a:prstGeom>
          <a:solidFill>
            <a:schemeClr val="accent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61" name="Multiply 260"/>
          <p:cNvSpPr/>
          <p:nvPr/>
        </p:nvSpPr>
        <p:spPr>
          <a:xfrm>
            <a:off x="6900793" y="4347348"/>
            <a:ext cx="228600" cy="362961"/>
          </a:xfrm>
          <a:prstGeom prst="mathMultiply">
            <a:avLst/>
          </a:prstGeom>
          <a:solidFill>
            <a:schemeClr val="accent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62" name="Multiply 261"/>
          <p:cNvSpPr/>
          <p:nvPr/>
        </p:nvSpPr>
        <p:spPr>
          <a:xfrm>
            <a:off x="6709751" y="6112958"/>
            <a:ext cx="228600" cy="362961"/>
          </a:xfrm>
          <a:prstGeom prst="mathMultiply">
            <a:avLst/>
          </a:prstGeom>
          <a:solidFill>
            <a:schemeClr val="accent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63" name="Multiply 262"/>
          <p:cNvSpPr/>
          <p:nvPr/>
        </p:nvSpPr>
        <p:spPr>
          <a:xfrm>
            <a:off x="7239000" y="6019800"/>
            <a:ext cx="228600" cy="362961"/>
          </a:xfrm>
          <a:prstGeom prst="mathMultiply">
            <a:avLst/>
          </a:prstGeom>
          <a:solidFill>
            <a:schemeClr val="accent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64" name="Multiply 263"/>
          <p:cNvSpPr/>
          <p:nvPr/>
        </p:nvSpPr>
        <p:spPr>
          <a:xfrm>
            <a:off x="6629400" y="5791200"/>
            <a:ext cx="228600" cy="362961"/>
          </a:xfrm>
          <a:prstGeom prst="mathMultiply">
            <a:avLst/>
          </a:prstGeom>
          <a:solidFill>
            <a:schemeClr val="accent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65" name="Multiply 264"/>
          <p:cNvSpPr/>
          <p:nvPr/>
        </p:nvSpPr>
        <p:spPr>
          <a:xfrm>
            <a:off x="6858000" y="4894839"/>
            <a:ext cx="228600" cy="362961"/>
          </a:xfrm>
          <a:prstGeom prst="mathMultiply">
            <a:avLst/>
          </a:prstGeom>
          <a:solidFill>
            <a:schemeClr val="accent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66" name="Multiply 265"/>
          <p:cNvSpPr/>
          <p:nvPr/>
        </p:nvSpPr>
        <p:spPr>
          <a:xfrm>
            <a:off x="6598117" y="2935921"/>
            <a:ext cx="228600" cy="362961"/>
          </a:xfrm>
          <a:prstGeom prst="mathMultiply">
            <a:avLst/>
          </a:prstGeom>
          <a:solidFill>
            <a:schemeClr val="accent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67" name="Multiply 266"/>
          <p:cNvSpPr/>
          <p:nvPr/>
        </p:nvSpPr>
        <p:spPr>
          <a:xfrm>
            <a:off x="6073384" y="2438400"/>
            <a:ext cx="228600" cy="362961"/>
          </a:xfrm>
          <a:prstGeom prst="mathMultiply">
            <a:avLst/>
          </a:prstGeom>
          <a:solidFill>
            <a:schemeClr val="accent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68" name="Multiply 267"/>
          <p:cNvSpPr/>
          <p:nvPr/>
        </p:nvSpPr>
        <p:spPr>
          <a:xfrm>
            <a:off x="6235328" y="3269254"/>
            <a:ext cx="228600" cy="362961"/>
          </a:xfrm>
          <a:prstGeom prst="mathMultiply">
            <a:avLst/>
          </a:prstGeom>
          <a:solidFill>
            <a:schemeClr val="accent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69" name="Multiply 268"/>
          <p:cNvSpPr/>
          <p:nvPr/>
        </p:nvSpPr>
        <p:spPr>
          <a:xfrm>
            <a:off x="7265863" y="3201468"/>
            <a:ext cx="228600" cy="362961"/>
          </a:xfrm>
          <a:prstGeom prst="mathMultiply">
            <a:avLst/>
          </a:prstGeom>
          <a:solidFill>
            <a:schemeClr val="accent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70" name="Multiply 269"/>
          <p:cNvSpPr/>
          <p:nvPr/>
        </p:nvSpPr>
        <p:spPr>
          <a:xfrm>
            <a:off x="7408933" y="3011936"/>
            <a:ext cx="228600" cy="362961"/>
          </a:xfrm>
          <a:prstGeom prst="mathMultiply">
            <a:avLst/>
          </a:prstGeom>
          <a:solidFill>
            <a:schemeClr val="accent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71" name="Multiply 270"/>
          <p:cNvSpPr/>
          <p:nvPr/>
        </p:nvSpPr>
        <p:spPr>
          <a:xfrm>
            <a:off x="7427868" y="2802694"/>
            <a:ext cx="228600" cy="362961"/>
          </a:xfrm>
          <a:prstGeom prst="mathMultiply">
            <a:avLst/>
          </a:prstGeom>
          <a:solidFill>
            <a:schemeClr val="accent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72" name="Multiply 271"/>
          <p:cNvSpPr/>
          <p:nvPr/>
        </p:nvSpPr>
        <p:spPr>
          <a:xfrm>
            <a:off x="7131802" y="4536712"/>
            <a:ext cx="228600" cy="362961"/>
          </a:xfrm>
          <a:prstGeom prst="mathMultiply">
            <a:avLst/>
          </a:prstGeom>
          <a:solidFill>
            <a:schemeClr val="accent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73" name="Multiply 272"/>
          <p:cNvSpPr/>
          <p:nvPr/>
        </p:nvSpPr>
        <p:spPr>
          <a:xfrm>
            <a:off x="6427272" y="1250759"/>
            <a:ext cx="228600" cy="362961"/>
          </a:xfrm>
          <a:prstGeom prst="mathMultiply">
            <a:avLst/>
          </a:prstGeom>
          <a:solidFill>
            <a:schemeClr val="accent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74" name="Multiply 273"/>
          <p:cNvSpPr/>
          <p:nvPr/>
        </p:nvSpPr>
        <p:spPr>
          <a:xfrm>
            <a:off x="6218496" y="1432895"/>
            <a:ext cx="228600" cy="362961"/>
          </a:xfrm>
          <a:prstGeom prst="mathMultiply">
            <a:avLst/>
          </a:prstGeom>
          <a:solidFill>
            <a:schemeClr val="accent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75" name="Multiply 274"/>
          <p:cNvSpPr/>
          <p:nvPr/>
        </p:nvSpPr>
        <p:spPr>
          <a:xfrm>
            <a:off x="5963075" y="1833273"/>
            <a:ext cx="228600" cy="362961"/>
          </a:xfrm>
          <a:prstGeom prst="mathMultiply">
            <a:avLst/>
          </a:prstGeom>
          <a:solidFill>
            <a:schemeClr val="accent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76" name="Multiply 275"/>
          <p:cNvSpPr/>
          <p:nvPr/>
        </p:nvSpPr>
        <p:spPr>
          <a:xfrm>
            <a:off x="6311588" y="655636"/>
            <a:ext cx="228600" cy="362961"/>
          </a:xfrm>
          <a:prstGeom prst="mathMultiply">
            <a:avLst/>
          </a:prstGeom>
          <a:solidFill>
            <a:schemeClr val="accent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77" name="Multiply 276"/>
          <p:cNvSpPr/>
          <p:nvPr/>
        </p:nvSpPr>
        <p:spPr>
          <a:xfrm>
            <a:off x="7425374" y="626048"/>
            <a:ext cx="228600" cy="362961"/>
          </a:xfrm>
          <a:prstGeom prst="mathMultiply">
            <a:avLst/>
          </a:prstGeom>
          <a:solidFill>
            <a:schemeClr val="accent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78" name="Multiply 277"/>
          <p:cNvSpPr/>
          <p:nvPr/>
        </p:nvSpPr>
        <p:spPr>
          <a:xfrm>
            <a:off x="7639183" y="399039"/>
            <a:ext cx="285617" cy="362961"/>
          </a:xfrm>
          <a:prstGeom prst="mathMultiply">
            <a:avLst/>
          </a:prstGeom>
          <a:solidFill>
            <a:schemeClr val="accent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79" name="Multiply 278"/>
          <p:cNvSpPr/>
          <p:nvPr/>
        </p:nvSpPr>
        <p:spPr>
          <a:xfrm>
            <a:off x="7791583" y="551439"/>
            <a:ext cx="285617" cy="362961"/>
          </a:xfrm>
          <a:prstGeom prst="mathMultiply">
            <a:avLst/>
          </a:prstGeom>
          <a:solidFill>
            <a:schemeClr val="accent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80" name="Multiply 279"/>
          <p:cNvSpPr/>
          <p:nvPr/>
        </p:nvSpPr>
        <p:spPr>
          <a:xfrm>
            <a:off x="7543800" y="1066800"/>
            <a:ext cx="228600" cy="362961"/>
          </a:xfrm>
          <a:prstGeom prst="mathMultiply">
            <a:avLst/>
          </a:prstGeom>
          <a:solidFill>
            <a:schemeClr val="accent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bg1">
                  <a:lumMod val="75000"/>
                </a:schemeClr>
              </a:solidFill>
            </a:endParaRPr>
          </a:p>
        </p:txBody>
      </p:sp>
      <p:sp>
        <p:nvSpPr>
          <p:cNvPr id="281" name="Multiply 280"/>
          <p:cNvSpPr/>
          <p:nvPr/>
        </p:nvSpPr>
        <p:spPr>
          <a:xfrm>
            <a:off x="7190664" y="1674244"/>
            <a:ext cx="228600" cy="362961"/>
          </a:xfrm>
          <a:prstGeom prst="mathMultiply">
            <a:avLst/>
          </a:prstGeom>
          <a:solidFill>
            <a:schemeClr val="accent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bg1">
                  <a:lumMod val="75000"/>
                </a:schemeClr>
              </a:solidFill>
            </a:endParaRPr>
          </a:p>
        </p:txBody>
      </p:sp>
      <p:sp>
        <p:nvSpPr>
          <p:cNvPr id="282" name="Multiply 281"/>
          <p:cNvSpPr/>
          <p:nvPr/>
        </p:nvSpPr>
        <p:spPr>
          <a:xfrm>
            <a:off x="8077200" y="1143000"/>
            <a:ext cx="228600" cy="362961"/>
          </a:xfrm>
          <a:prstGeom prst="mathMultiply">
            <a:avLst/>
          </a:prstGeom>
          <a:solidFill>
            <a:schemeClr val="accent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bg1">
                  <a:lumMod val="75000"/>
                </a:schemeClr>
              </a:solidFill>
            </a:endParaRPr>
          </a:p>
        </p:txBody>
      </p:sp>
      <p:sp>
        <p:nvSpPr>
          <p:cNvPr id="283" name="Multiply 282"/>
          <p:cNvSpPr/>
          <p:nvPr/>
        </p:nvSpPr>
        <p:spPr>
          <a:xfrm>
            <a:off x="8229600" y="990600"/>
            <a:ext cx="228600" cy="362961"/>
          </a:xfrm>
          <a:prstGeom prst="mathMultiply">
            <a:avLst/>
          </a:prstGeom>
          <a:solidFill>
            <a:schemeClr val="accent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bg1">
                  <a:lumMod val="75000"/>
                </a:schemeClr>
              </a:solidFill>
            </a:endParaRPr>
          </a:p>
        </p:txBody>
      </p:sp>
      <p:sp>
        <p:nvSpPr>
          <p:cNvPr id="284" name="Multiply 283"/>
          <p:cNvSpPr/>
          <p:nvPr/>
        </p:nvSpPr>
        <p:spPr>
          <a:xfrm>
            <a:off x="8025204" y="914400"/>
            <a:ext cx="228600" cy="362961"/>
          </a:xfrm>
          <a:prstGeom prst="mathMultiply">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85" name="Multiply 284"/>
          <p:cNvSpPr/>
          <p:nvPr/>
        </p:nvSpPr>
        <p:spPr>
          <a:xfrm>
            <a:off x="5943600" y="1161039"/>
            <a:ext cx="228600" cy="362961"/>
          </a:xfrm>
          <a:prstGeom prst="mathMultiply">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86" name="Multiply 285"/>
          <p:cNvSpPr/>
          <p:nvPr/>
        </p:nvSpPr>
        <p:spPr>
          <a:xfrm>
            <a:off x="6666216" y="3170304"/>
            <a:ext cx="228600" cy="362961"/>
          </a:xfrm>
          <a:prstGeom prst="mathMultiply">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87" name="Multiply 286"/>
          <p:cNvSpPr/>
          <p:nvPr/>
        </p:nvSpPr>
        <p:spPr>
          <a:xfrm>
            <a:off x="7074778" y="3160537"/>
            <a:ext cx="228600" cy="362961"/>
          </a:xfrm>
          <a:prstGeom prst="mathMultiply">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88" name="Multiply 287"/>
          <p:cNvSpPr/>
          <p:nvPr/>
        </p:nvSpPr>
        <p:spPr>
          <a:xfrm>
            <a:off x="7315200" y="2438400"/>
            <a:ext cx="228600" cy="362961"/>
          </a:xfrm>
          <a:prstGeom prst="mathMultiply">
            <a:avLst/>
          </a:prstGeom>
          <a:solidFill>
            <a:schemeClr val="accent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89" name="Multiply 288"/>
          <p:cNvSpPr/>
          <p:nvPr/>
        </p:nvSpPr>
        <p:spPr>
          <a:xfrm>
            <a:off x="7239000" y="2971800"/>
            <a:ext cx="228600" cy="362961"/>
          </a:xfrm>
          <a:prstGeom prst="mathMultiply">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90" name="Multiply 289"/>
          <p:cNvSpPr/>
          <p:nvPr/>
        </p:nvSpPr>
        <p:spPr>
          <a:xfrm>
            <a:off x="7010400" y="4513839"/>
            <a:ext cx="228600" cy="362961"/>
          </a:xfrm>
          <a:prstGeom prst="mathMultiply">
            <a:avLst/>
          </a:prstGeom>
          <a:solidFill>
            <a:schemeClr val="accent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91" name="Multiply 290"/>
          <p:cNvSpPr/>
          <p:nvPr/>
        </p:nvSpPr>
        <p:spPr>
          <a:xfrm>
            <a:off x="6858000" y="4648200"/>
            <a:ext cx="228600" cy="362961"/>
          </a:xfrm>
          <a:prstGeom prst="mathMultiply">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92" name="Multiply 291"/>
          <p:cNvSpPr/>
          <p:nvPr/>
        </p:nvSpPr>
        <p:spPr>
          <a:xfrm>
            <a:off x="6400800" y="6172200"/>
            <a:ext cx="228600" cy="362961"/>
          </a:xfrm>
          <a:prstGeom prst="mathMultiply">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93" name="Multiply 292"/>
          <p:cNvSpPr/>
          <p:nvPr/>
        </p:nvSpPr>
        <p:spPr>
          <a:xfrm>
            <a:off x="6400800" y="3088321"/>
            <a:ext cx="228600" cy="362961"/>
          </a:xfrm>
          <a:prstGeom prst="mathMultiply">
            <a:avLst/>
          </a:prstGeom>
          <a:solidFill>
            <a:schemeClr val="accent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94" name="Multiply 293"/>
          <p:cNvSpPr/>
          <p:nvPr/>
        </p:nvSpPr>
        <p:spPr>
          <a:xfrm>
            <a:off x="6324600" y="1694439"/>
            <a:ext cx="228600" cy="362961"/>
          </a:xfrm>
          <a:prstGeom prst="mathMultiply">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95" name="Multiply 294"/>
          <p:cNvSpPr/>
          <p:nvPr/>
        </p:nvSpPr>
        <p:spPr>
          <a:xfrm>
            <a:off x="7696200" y="914400"/>
            <a:ext cx="228600" cy="362961"/>
          </a:xfrm>
          <a:prstGeom prst="mathMultiply">
            <a:avLst/>
          </a:prstGeom>
          <a:solidFill>
            <a:schemeClr val="accent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bg1">
                  <a:lumMod val="75000"/>
                </a:schemeClr>
              </a:solidFill>
            </a:endParaRPr>
          </a:p>
        </p:txBody>
      </p:sp>
    </p:spTree>
    <p:extLst>
      <p:ext uri="{BB962C8B-B14F-4D97-AF65-F5344CB8AC3E}">
        <p14:creationId xmlns:p14="http://schemas.microsoft.com/office/powerpoint/2010/main" val="2486341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39261-E161-F550-9605-45B6E7E8139D}"/>
              </a:ext>
            </a:extLst>
          </p:cNvPr>
          <p:cNvSpPr>
            <a:spLocks noGrp="1"/>
          </p:cNvSpPr>
          <p:nvPr>
            <p:ph type="title"/>
          </p:nvPr>
        </p:nvSpPr>
        <p:spPr/>
        <p:txBody>
          <a:bodyPr/>
          <a:lstStyle/>
          <a:p>
            <a:r>
              <a:rPr lang="en-US" sz="3200" dirty="0">
                <a:solidFill>
                  <a:srgbClr val="0070C0"/>
                </a:solidFill>
                <a:latin typeface="Times New Roman" panose="02020603050405020304" pitchFamily="18" charset="0"/>
                <a:cs typeface="Times New Roman" panose="02020603050405020304" pitchFamily="18" charset="0"/>
              </a:rPr>
              <a:t>Define the problem: </a:t>
            </a:r>
            <a:r>
              <a:rPr lang="en-US" sz="2400" dirty="0">
                <a:solidFill>
                  <a:srgbClr val="0070C0"/>
                </a:solidFill>
                <a:latin typeface="Times New Roman" panose="02020603050405020304" pitchFamily="18" charset="0"/>
                <a:cs typeface="Times New Roman" panose="02020603050405020304" pitchFamily="18" charset="0"/>
              </a:rPr>
              <a:t>Hypothesis or study objective</a:t>
            </a:r>
            <a:endParaRPr lang="en-US" sz="3600" dirty="0">
              <a:solidFill>
                <a:srgbClr val="0070C0"/>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5364C815-B67E-FB51-E51B-A7FF372FCD28}"/>
              </a:ext>
            </a:extLst>
          </p:cNvPr>
          <p:cNvSpPr>
            <a:spLocks noGrp="1"/>
          </p:cNvSpPr>
          <p:nvPr>
            <p:ph idx="1"/>
          </p:nvPr>
        </p:nvSpPr>
        <p:spPr/>
        <p:txBody>
          <a:bodyPr/>
          <a:lstStyle/>
          <a:p>
            <a:r>
              <a:rPr lang="en-US" dirty="0">
                <a:latin typeface="Times New Roman" panose="02020603050405020304" pitchFamily="18" charset="0"/>
                <a:cs typeface="Times New Roman" panose="02020603050405020304" pitchFamily="18" charset="0"/>
              </a:rPr>
              <a:t>Hypothesis: statement of the expected outcome of an experiment.</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Characteristics of a goo Hypothesis:</a:t>
            </a:r>
          </a:p>
          <a:p>
            <a:pPr lvl="1"/>
            <a:r>
              <a:rPr lang="en-US" dirty="0">
                <a:latin typeface="Times New Roman" panose="02020603050405020304" pitchFamily="18" charset="0"/>
                <a:cs typeface="Times New Roman" panose="02020603050405020304" pitchFamily="18" charset="0"/>
              </a:rPr>
              <a:t>Clear, concise statement of expected results.</a:t>
            </a:r>
          </a:p>
          <a:p>
            <a:pPr lvl="1"/>
            <a:r>
              <a:rPr lang="en-US" dirty="0">
                <a:latin typeface="Times New Roman" panose="02020603050405020304" pitchFamily="18" charset="0"/>
                <a:cs typeface="Times New Roman" panose="02020603050405020304" pitchFamily="18" charset="0"/>
              </a:rPr>
              <a:t>Based on scientific theory or observation</a:t>
            </a:r>
          </a:p>
          <a:p>
            <a:pPr lvl="1"/>
            <a:r>
              <a:rPr lang="en-US" dirty="0">
                <a:latin typeface="Times New Roman" panose="02020603050405020304" pitchFamily="18" charset="0"/>
                <a:cs typeface="Times New Roman" panose="02020603050405020304" pitchFamily="18" charset="0"/>
              </a:rPr>
              <a:t>Is testable</a:t>
            </a:r>
          </a:p>
          <a:p>
            <a:pPr lvl="1"/>
            <a:r>
              <a:rPr lang="en-US" dirty="0">
                <a:latin typeface="Times New Roman" panose="02020603050405020304" pitchFamily="18" charset="0"/>
                <a:cs typeface="Times New Roman" panose="02020603050405020304" pitchFamily="18" charset="0"/>
              </a:rPr>
              <a:t>Identifies the key variables included </a:t>
            </a:r>
          </a:p>
          <a:p>
            <a:pPr lvl="1"/>
            <a:r>
              <a:rPr lang="en-US" dirty="0">
                <a:latin typeface="Times New Roman" panose="02020603050405020304" pitchFamily="18" charset="0"/>
                <a:cs typeface="Times New Roman" panose="02020603050405020304" pitchFamily="18" charset="0"/>
              </a:rPr>
              <a:t>Specifies the nature of the relationship or differences expected</a:t>
            </a:r>
          </a:p>
          <a:p>
            <a:pPr lvl="1"/>
            <a:r>
              <a:rPr lang="en-US" dirty="0">
                <a:latin typeface="Times New Roman" panose="02020603050405020304" pitchFamily="18" charset="0"/>
                <a:cs typeface="Times New Roman" panose="02020603050405020304" pitchFamily="18" charset="0"/>
              </a:rPr>
              <a:t>Define the population of interest.</a:t>
            </a:r>
          </a:p>
        </p:txBody>
      </p:sp>
    </p:spTree>
    <p:extLst>
      <p:ext uri="{BB962C8B-B14F-4D97-AF65-F5344CB8AC3E}">
        <p14:creationId xmlns:p14="http://schemas.microsoft.com/office/powerpoint/2010/main" val="15406875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E91D7D-216A-FF14-45F6-F485A1F547FC}"/>
              </a:ext>
            </a:extLst>
          </p:cNvPr>
          <p:cNvSpPr>
            <a:spLocks noGrp="1"/>
          </p:cNvSpPr>
          <p:nvPr>
            <p:ph type="title"/>
          </p:nvPr>
        </p:nvSpPr>
        <p:spPr/>
        <p:txBody>
          <a:bodyPr>
            <a:normAutofit/>
          </a:bodyPr>
          <a:lstStyle/>
          <a:p>
            <a:r>
              <a:rPr lang="en-US" sz="3200" dirty="0">
                <a:solidFill>
                  <a:srgbClr val="0070C0"/>
                </a:solidFill>
                <a:latin typeface="Times New Roman" panose="02020603050405020304" pitchFamily="18" charset="0"/>
                <a:cs typeface="Times New Roman" panose="02020603050405020304" pitchFamily="18" charset="0"/>
              </a:rPr>
              <a:t>Define the problem: </a:t>
            </a:r>
            <a:r>
              <a:rPr lang="en-US" sz="2400" dirty="0">
                <a:solidFill>
                  <a:srgbClr val="0070C0"/>
                </a:solidFill>
                <a:latin typeface="Times New Roman" panose="02020603050405020304" pitchFamily="18" charset="0"/>
                <a:cs typeface="Times New Roman" panose="02020603050405020304" pitchFamily="18" charset="0"/>
              </a:rPr>
              <a:t>Hypothesis or study objective</a:t>
            </a:r>
            <a:endParaRPr lang="en-US" sz="2400" dirty="0"/>
          </a:p>
        </p:txBody>
      </p:sp>
      <p:sp>
        <p:nvSpPr>
          <p:cNvPr id="4" name="Rectangle 1">
            <a:extLst>
              <a:ext uri="{FF2B5EF4-FFF2-40B4-BE49-F238E27FC236}">
                <a16:creationId xmlns:a16="http://schemas.microsoft.com/office/drawing/2014/main" id="{EF91AA77-3284-F8A6-619F-87907CDFC2BC}"/>
              </a:ext>
            </a:extLst>
          </p:cNvPr>
          <p:cNvSpPr>
            <a:spLocks noGrp="1" noChangeArrowheads="1"/>
          </p:cNvSpPr>
          <p:nvPr>
            <p:ph idx="1"/>
          </p:nvPr>
        </p:nvSpPr>
        <p:spPr bwMode="auto">
          <a:xfrm>
            <a:off x="628650" y="1462139"/>
            <a:ext cx="8299067" cy="5078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Clear and Concise</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Clearly states the expected outcome.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1"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Example</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800" b="0" i="1"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Higher soil moisture will increase tree growth rates in Vermont forests</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Based on Theory or Observation</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Grounded in prior knowledge or observations.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1"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Example</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Based on the understanding that moisture availability influences tree growth.</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Testable</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Can be evaluated with data collection.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1"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Example</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Measure tree growth in areas with varying soil moisture levels.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Identifies Key Variables</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Specifies independent and dependent variables.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1"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Example</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Soil moisture (independent) and tree growth rate (dependent).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Specifies Relationship</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Defines the expected interaction between variables.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1"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Example</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Increased soil moisture is expected to enhance tree growth.</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Defines Population</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Specifies the study context or target population.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1"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Example</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Mature deciduous trees in Vermont forests.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461241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CB13C8-6388-E8A9-E2F8-0D13F71FFEDE}"/>
              </a:ext>
            </a:extLst>
          </p:cNvPr>
          <p:cNvSpPr>
            <a:spLocks noGrp="1"/>
          </p:cNvSpPr>
          <p:nvPr>
            <p:ph type="title"/>
          </p:nvPr>
        </p:nvSpPr>
        <p:spPr/>
        <p:txBody>
          <a:bodyPr>
            <a:normAutofit/>
          </a:bodyPr>
          <a:lstStyle/>
          <a:p>
            <a:r>
              <a:rPr lang="en-US" sz="3200" dirty="0">
                <a:solidFill>
                  <a:srgbClr val="0070C0"/>
                </a:solidFill>
                <a:latin typeface="Times New Roman" panose="02020603050405020304" pitchFamily="18" charset="0"/>
                <a:cs typeface="Times New Roman" panose="02020603050405020304" pitchFamily="18" charset="0"/>
              </a:rPr>
              <a:t>Define the problem: </a:t>
            </a:r>
            <a:r>
              <a:rPr lang="en-US" sz="2400" dirty="0">
                <a:solidFill>
                  <a:srgbClr val="0070C0"/>
                </a:solidFill>
                <a:latin typeface="Times New Roman" panose="02020603050405020304" pitchFamily="18" charset="0"/>
                <a:cs typeface="Times New Roman" panose="02020603050405020304" pitchFamily="18" charset="0"/>
              </a:rPr>
              <a:t>Hypothesis or </a:t>
            </a:r>
            <a:r>
              <a:rPr lang="en-US" sz="2400" u="sng" dirty="0">
                <a:solidFill>
                  <a:srgbClr val="0070C0"/>
                </a:solidFill>
                <a:latin typeface="Times New Roman" panose="02020603050405020304" pitchFamily="18" charset="0"/>
                <a:cs typeface="Times New Roman" panose="02020603050405020304" pitchFamily="18" charset="0"/>
              </a:rPr>
              <a:t>study objective</a:t>
            </a:r>
          </a:p>
        </p:txBody>
      </p:sp>
      <p:sp>
        <p:nvSpPr>
          <p:cNvPr id="3" name="Content Placeholder 2">
            <a:extLst>
              <a:ext uri="{FF2B5EF4-FFF2-40B4-BE49-F238E27FC236}">
                <a16:creationId xmlns:a16="http://schemas.microsoft.com/office/drawing/2014/main" id="{612484ED-37A6-9D0A-EFFE-700FB24083E3}"/>
              </a:ext>
            </a:extLst>
          </p:cNvPr>
          <p:cNvSpPr>
            <a:spLocks noGrp="1"/>
          </p:cNvSpPr>
          <p:nvPr>
            <p:ph idx="1"/>
          </p:nvPr>
        </p:nvSpPr>
        <p:spPr/>
        <p:txBody>
          <a:bodyPr>
            <a:normAutofit/>
          </a:bodyPr>
          <a:lstStyle/>
          <a:p>
            <a:r>
              <a:rPr lang="en-US" sz="1800" dirty="0">
                <a:latin typeface="Times New Roman" panose="02020603050405020304" pitchFamily="18" charset="0"/>
                <a:cs typeface="Times New Roman" panose="02020603050405020304" pitchFamily="18" charset="0"/>
              </a:rPr>
              <a:t>A study objective outlines the purpose of research when </a:t>
            </a:r>
            <a:r>
              <a:rPr lang="en-US" sz="1800" u="sng" dirty="0">
                <a:latin typeface="Times New Roman" panose="02020603050405020304" pitchFamily="18" charset="0"/>
                <a:cs typeface="Times New Roman" panose="02020603050405020304" pitchFamily="18" charset="0"/>
              </a:rPr>
              <a:t>there is no specific hypothesis to test statistically</a:t>
            </a:r>
            <a:r>
              <a:rPr lang="en-US" sz="1800" dirty="0">
                <a:latin typeface="Times New Roman" panose="02020603050405020304" pitchFamily="18" charset="0"/>
                <a:cs typeface="Times New Roman" panose="02020603050405020304" pitchFamily="18" charset="0"/>
              </a:rPr>
              <a:t>. Instead, it focuses on describing, monitoring, or understanding a system. Here are the key characteristics:</a:t>
            </a:r>
          </a:p>
          <a:p>
            <a:endParaRPr lang="en-US" sz="1800" dirty="0">
              <a:latin typeface="Times New Roman" panose="02020603050405020304" pitchFamily="18" charset="0"/>
              <a:cs typeface="Times New Roman" panose="02020603050405020304" pitchFamily="18" charset="0"/>
            </a:endParaRPr>
          </a:p>
          <a:p>
            <a:pPr>
              <a:buFont typeface="+mj-lt"/>
              <a:buAutoNum type="arabicPeriod"/>
            </a:pPr>
            <a:r>
              <a:rPr lang="en-US" sz="1800" b="1" dirty="0">
                <a:latin typeface="Times New Roman" panose="02020603050405020304" pitchFamily="18" charset="0"/>
                <a:cs typeface="Times New Roman" panose="02020603050405020304" pitchFamily="18" charset="0"/>
              </a:rPr>
              <a:t>Clear and Concise Statement of the Goal or Knowledge to Be Gained</a:t>
            </a:r>
            <a:r>
              <a:rPr lang="en-US" sz="1800" dirty="0">
                <a:latin typeface="Times New Roman" panose="02020603050405020304" pitchFamily="18" charset="0"/>
                <a:cs typeface="Times New Roman" panose="02020603050405020304" pitchFamily="18" charset="0"/>
              </a:rPr>
              <a:t>:</a:t>
            </a:r>
          </a:p>
          <a:p>
            <a:pPr marL="742950" lvl="1" indent="-285750">
              <a:buFont typeface="+mj-lt"/>
              <a:buAutoNum type="arabicPeriod"/>
            </a:pPr>
            <a:r>
              <a:rPr lang="en-US" sz="1600" dirty="0">
                <a:latin typeface="Times New Roman" panose="02020603050405020304" pitchFamily="18" charset="0"/>
                <a:cs typeface="Times New Roman" panose="02020603050405020304" pitchFamily="18" charset="0"/>
              </a:rPr>
              <a:t>The objective should clearly articulate what the study aims to achieve or learn.</a:t>
            </a:r>
          </a:p>
          <a:p>
            <a:pPr marL="742950" lvl="1" indent="-285750">
              <a:buFont typeface="+mj-lt"/>
              <a:buAutoNum type="arabicPeriod"/>
            </a:pPr>
            <a:r>
              <a:rPr lang="en-US" sz="1600" i="1" dirty="0">
                <a:latin typeface="Times New Roman" panose="02020603050405020304" pitchFamily="18" charset="0"/>
                <a:cs typeface="Times New Roman" panose="02020603050405020304" pitchFamily="18" charset="0"/>
              </a:rPr>
              <a:t>Example</a:t>
            </a:r>
            <a:r>
              <a:rPr lang="en-US" sz="1600" dirty="0">
                <a:latin typeface="Times New Roman" panose="02020603050405020304" pitchFamily="18" charset="0"/>
                <a:cs typeface="Times New Roman" panose="02020603050405020304" pitchFamily="18" charset="0"/>
              </a:rPr>
              <a:t>: "To assess the effects of varying soil moisture on tree growth in Vermont forests."</a:t>
            </a:r>
          </a:p>
          <a:p>
            <a:pPr>
              <a:buFont typeface="+mj-lt"/>
              <a:buAutoNum type="arabicPeriod"/>
            </a:pPr>
            <a:r>
              <a:rPr lang="en-US" sz="1800" b="1" dirty="0">
                <a:latin typeface="Times New Roman" panose="02020603050405020304" pitchFamily="18" charset="0"/>
                <a:cs typeface="Times New Roman" panose="02020603050405020304" pitchFamily="18" charset="0"/>
              </a:rPr>
              <a:t>Identified Key Variables</a:t>
            </a:r>
            <a:r>
              <a:rPr lang="en-US" sz="1800" dirty="0">
                <a:latin typeface="Times New Roman" panose="02020603050405020304" pitchFamily="18" charset="0"/>
                <a:cs typeface="Times New Roman" panose="02020603050405020304" pitchFamily="18" charset="0"/>
              </a:rPr>
              <a:t>:</a:t>
            </a:r>
          </a:p>
          <a:p>
            <a:pPr marL="742950" lvl="1" indent="-285750">
              <a:buFont typeface="+mj-lt"/>
              <a:buAutoNum type="arabicPeriod"/>
            </a:pPr>
            <a:r>
              <a:rPr lang="en-US" sz="1600" dirty="0">
                <a:latin typeface="Times New Roman" panose="02020603050405020304" pitchFamily="18" charset="0"/>
                <a:cs typeface="Times New Roman" panose="02020603050405020304" pitchFamily="18" charset="0"/>
              </a:rPr>
              <a:t>Clearly identify the main variables that will be measured or observed in the study.</a:t>
            </a:r>
          </a:p>
          <a:p>
            <a:pPr marL="742950" lvl="1" indent="-285750">
              <a:buFont typeface="+mj-lt"/>
              <a:buAutoNum type="arabicPeriod"/>
            </a:pPr>
            <a:r>
              <a:rPr lang="en-US" sz="1600" i="1" dirty="0">
                <a:latin typeface="Times New Roman" panose="02020603050405020304" pitchFamily="18" charset="0"/>
                <a:cs typeface="Times New Roman" panose="02020603050405020304" pitchFamily="18" charset="0"/>
              </a:rPr>
              <a:t>Example</a:t>
            </a:r>
            <a:r>
              <a:rPr lang="en-US" sz="1600" dirty="0">
                <a:latin typeface="Times New Roman" panose="02020603050405020304" pitchFamily="18" charset="0"/>
                <a:cs typeface="Times New Roman" panose="02020603050405020304" pitchFamily="18" charset="0"/>
              </a:rPr>
              <a:t>: Soil moisture levels and tree growth rates.</a:t>
            </a:r>
          </a:p>
          <a:p>
            <a:pPr>
              <a:buFont typeface="+mj-lt"/>
              <a:buAutoNum type="arabicPeriod"/>
            </a:pPr>
            <a:r>
              <a:rPr lang="en-US" sz="1800" b="1" dirty="0">
                <a:latin typeface="Times New Roman" panose="02020603050405020304" pitchFamily="18" charset="0"/>
                <a:cs typeface="Times New Roman" panose="02020603050405020304" pitchFamily="18" charset="0"/>
              </a:rPr>
              <a:t>Defines the Population of Interest</a:t>
            </a:r>
            <a:r>
              <a:rPr lang="en-US" sz="1800" dirty="0">
                <a:latin typeface="Times New Roman" panose="02020603050405020304" pitchFamily="18" charset="0"/>
                <a:cs typeface="Times New Roman" panose="02020603050405020304" pitchFamily="18" charset="0"/>
              </a:rPr>
              <a:t>:</a:t>
            </a:r>
          </a:p>
          <a:p>
            <a:pPr marL="742950" lvl="1" indent="-285750">
              <a:buFont typeface="+mj-lt"/>
              <a:buAutoNum type="arabicPeriod"/>
            </a:pPr>
            <a:r>
              <a:rPr lang="en-US" sz="1600" dirty="0">
                <a:latin typeface="Times New Roman" panose="02020603050405020304" pitchFamily="18" charset="0"/>
                <a:cs typeface="Times New Roman" panose="02020603050405020304" pitchFamily="18" charset="0"/>
              </a:rPr>
              <a:t>Specify the specific population or system that the study will focus on.</a:t>
            </a:r>
          </a:p>
        </p:txBody>
      </p:sp>
    </p:spTree>
    <p:extLst>
      <p:ext uri="{BB962C8B-B14F-4D97-AF65-F5344CB8AC3E}">
        <p14:creationId xmlns:p14="http://schemas.microsoft.com/office/powerpoint/2010/main" val="35781042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EE9B58-568F-8088-6D86-B00AB14A8080}"/>
              </a:ext>
            </a:extLst>
          </p:cNvPr>
          <p:cNvSpPr>
            <a:spLocks noGrp="1"/>
          </p:cNvSpPr>
          <p:nvPr>
            <p:ph type="title"/>
          </p:nvPr>
        </p:nvSpPr>
        <p:spPr/>
        <p:txBody>
          <a:bodyPr>
            <a:normAutofit/>
          </a:bodyPr>
          <a:lstStyle/>
          <a:p>
            <a:r>
              <a:rPr lang="en-US" sz="3200" dirty="0">
                <a:solidFill>
                  <a:srgbClr val="0070C0"/>
                </a:solidFill>
                <a:latin typeface="Times New Roman" panose="02020603050405020304" pitchFamily="18" charset="0"/>
                <a:cs typeface="Times New Roman" panose="02020603050405020304" pitchFamily="18" charset="0"/>
              </a:rPr>
              <a:t>Define the problem: </a:t>
            </a:r>
            <a:r>
              <a:rPr lang="en-US" sz="2400" dirty="0">
                <a:solidFill>
                  <a:srgbClr val="0070C0"/>
                </a:solidFill>
                <a:latin typeface="Times New Roman" panose="02020603050405020304" pitchFamily="18" charset="0"/>
                <a:cs typeface="Times New Roman" panose="02020603050405020304" pitchFamily="18" charset="0"/>
              </a:rPr>
              <a:t>Hypothesis or </a:t>
            </a:r>
            <a:r>
              <a:rPr lang="en-US" sz="2400" u="sng" dirty="0">
                <a:solidFill>
                  <a:srgbClr val="0070C0"/>
                </a:solidFill>
                <a:latin typeface="Times New Roman" panose="02020603050405020304" pitchFamily="18" charset="0"/>
                <a:cs typeface="Times New Roman" panose="02020603050405020304" pitchFamily="18" charset="0"/>
              </a:rPr>
              <a:t>study objective</a:t>
            </a:r>
            <a:endParaRPr lang="en-US" sz="2400" dirty="0">
              <a:solidFill>
                <a:srgbClr val="0070C0"/>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7F67C484-244A-8185-5ADB-BD55C77C5E99}"/>
              </a:ext>
            </a:extLst>
          </p:cNvPr>
          <p:cNvSpPr>
            <a:spLocks noGrp="1"/>
          </p:cNvSpPr>
          <p:nvPr>
            <p:ph idx="1"/>
          </p:nvPr>
        </p:nvSpPr>
        <p:spPr/>
        <p:txBody>
          <a:bodyPr>
            <a:normAutofit fontScale="92500" lnSpcReduction="10000"/>
          </a:bodyPr>
          <a:lstStyle/>
          <a:p>
            <a:pPr marL="114300" indent="0" algn="l">
              <a:buNone/>
            </a:pPr>
            <a:r>
              <a:rPr lang="en-US" sz="2400" u="sng" dirty="0">
                <a:latin typeface="Times New Roman" panose="02020603050405020304" pitchFamily="18" charset="0"/>
                <a:cs typeface="Times New Roman" panose="02020603050405020304" pitchFamily="18" charset="0"/>
              </a:rPr>
              <a:t>Hypothesis</a:t>
            </a:r>
            <a:r>
              <a:rPr lang="en-US" sz="2400" dirty="0">
                <a:latin typeface="Times New Roman" panose="02020603050405020304" pitchFamily="18" charset="0"/>
                <a:cs typeface="Times New Roman" panose="02020603050405020304" pitchFamily="18" charset="0"/>
              </a:rPr>
              <a:t>: </a:t>
            </a:r>
          </a:p>
          <a:p>
            <a:pPr algn="l"/>
            <a:r>
              <a:rPr lang="en-US" sz="2400" dirty="0">
                <a:latin typeface="Times New Roman" panose="02020603050405020304" pitchFamily="18" charset="0"/>
                <a:cs typeface="Times New Roman" panose="02020603050405020304" pitchFamily="18" charset="0"/>
              </a:rPr>
              <a:t>H1: Food availability influences the growth rates of a fish species in a given aquatic ecosystem.</a:t>
            </a:r>
          </a:p>
          <a:p>
            <a:pPr lvl="1"/>
            <a:r>
              <a:rPr lang="en-US" dirty="0">
                <a:latin typeface="Times New Roman" panose="02020603050405020304" pitchFamily="18" charset="0"/>
                <a:cs typeface="Times New Roman" panose="02020603050405020304" pitchFamily="18" charset="0"/>
              </a:rPr>
              <a:t>This hypothesis makes a </a:t>
            </a:r>
            <a:r>
              <a:rPr lang="en-US" u="sng" dirty="0">
                <a:latin typeface="Times New Roman" panose="02020603050405020304" pitchFamily="18" charset="0"/>
                <a:cs typeface="Times New Roman" panose="02020603050405020304" pitchFamily="18" charset="0"/>
              </a:rPr>
              <a:t>specific prediction about the relationship between food availability </a:t>
            </a:r>
            <a:r>
              <a:rPr lang="en-US" dirty="0">
                <a:latin typeface="Times New Roman" panose="02020603050405020304" pitchFamily="18" charset="0"/>
                <a:cs typeface="Times New Roman" panose="02020603050405020304" pitchFamily="18" charset="0"/>
              </a:rPr>
              <a:t>and the growth rates of the fish species, and it can be tested statistically.</a:t>
            </a:r>
          </a:p>
          <a:p>
            <a:pPr lvl="1"/>
            <a:endParaRPr lang="en-US" dirty="0">
              <a:latin typeface="Times New Roman" panose="02020603050405020304" pitchFamily="18" charset="0"/>
              <a:cs typeface="Times New Roman" panose="02020603050405020304" pitchFamily="18" charset="0"/>
            </a:endParaRPr>
          </a:p>
          <a:p>
            <a:pPr marL="114300" indent="0" algn="l">
              <a:buNone/>
            </a:pPr>
            <a:r>
              <a:rPr lang="en-US" sz="2400" u="sng" dirty="0">
                <a:latin typeface="Times New Roman" panose="02020603050405020304" pitchFamily="18" charset="0"/>
                <a:cs typeface="Times New Roman" panose="02020603050405020304" pitchFamily="18" charset="0"/>
              </a:rPr>
              <a:t>Study Objective</a:t>
            </a:r>
            <a:r>
              <a:rPr lang="en-US" sz="2400" dirty="0">
                <a:latin typeface="Times New Roman" panose="02020603050405020304" pitchFamily="18" charset="0"/>
                <a:cs typeface="Times New Roman" panose="02020603050405020304" pitchFamily="18" charset="0"/>
              </a:rPr>
              <a:t>: </a:t>
            </a:r>
          </a:p>
          <a:p>
            <a:pPr algn="l"/>
            <a:r>
              <a:rPr lang="en-US" sz="2400" dirty="0">
                <a:latin typeface="Times New Roman" panose="02020603050405020304" pitchFamily="18" charset="0"/>
                <a:cs typeface="Times New Roman" panose="02020603050405020304" pitchFamily="18" charset="0"/>
              </a:rPr>
              <a:t>To examine and describe the feeding habits and ecological interactions of a specific fish species, aiming to understand how these factors may influence the growth patterns of the fish.</a:t>
            </a:r>
          </a:p>
          <a:p>
            <a:pPr lvl="1"/>
            <a:r>
              <a:rPr lang="en-US" dirty="0">
                <a:latin typeface="Times New Roman" panose="02020603050405020304" pitchFamily="18" charset="0"/>
                <a:cs typeface="Times New Roman" panose="02020603050405020304" pitchFamily="18" charset="0"/>
              </a:rPr>
              <a:t>In this study objective, </a:t>
            </a:r>
            <a:r>
              <a:rPr lang="en-US" u="sng" dirty="0">
                <a:latin typeface="Times New Roman" panose="02020603050405020304" pitchFamily="18" charset="0"/>
                <a:cs typeface="Times New Roman" panose="02020603050405020304" pitchFamily="18" charset="0"/>
              </a:rPr>
              <a:t>the emphasis is on describing and investigating the feeding habits and growth patterns of the fish species </a:t>
            </a:r>
            <a:r>
              <a:rPr lang="en-US" dirty="0">
                <a:latin typeface="Times New Roman" panose="02020603050405020304" pitchFamily="18" charset="0"/>
                <a:cs typeface="Times New Roman" panose="02020603050405020304" pitchFamily="18" charset="0"/>
              </a:rPr>
              <a:t>without specifying a detailed hypothesis for statistical testing. The objective guides the general aim of the research without making a specific predictive statement about the influence of food availability on growth rates.</a:t>
            </a:r>
          </a:p>
          <a:p>
            <a:endParaRPr lang="en-US" dirty="0"/>
          </a:p>
        </p:txBody>
      </p:sp>
    </p:spTree>
    <p:extLst>
      <p:ext uri="{BB962C8B-B14F-4D97-AF65-F5344CB8AC3E}">
        <p14:creationId xmlns:p14="http://schemas.microsoft.com/office/powerpoint/2010/main" val="2322655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382ABB-E3A6-0E22-E19A-6DE9DF9F26C4}"/>
              </a:ext>
            </a:extLst>
          </p:cNvPr>
          <p:cNvSpPr>
            <a:spLocks noGrp="1"/>
          </p:cNvSpPr>
          <p:nvPr>
            <p:ph type="title"/>
          </p:nvPr>
        </p:nvSpPr>
        <p:spPr/>
        <p:txBody>
          <a:bodyPr>
            <a:normAutofit/>
          </a:bodyPr>
          <a:lstStyle/>
          <a:p>
            <a:r>
              <a:rPr lang="en-US" sz="3600" dirty="0">
                <a:solidFill>
                  <a:srgbClr val="0070C0"/>
                </a:solidFill>
                <a:latin typeface="Times New Roman" panose="02020603050405020304" pitchFamily="18" charset="0"/>
                <a:cs typeface="Times New Roman" panose="02020603050405020304" pitchFamily="18" charset="0"/>
              </a:rPr>
              <a:t>Variables of interest</a:t>
            </a:r>
          </a:p>
        </p:txBody>
      </p:sp>
      <p:sp>
        <p:nvSpPr>
          <p:cNvPr id="3" name="Content Placeholder 2">
            <a:extLst>
              <a:ext uri="{FF2B5EF4-FFF2-40B4-BE49-F238E27FC236}">
                <a16:creationId xmlns:a16="http://schemas.microsoft.com/office/drawing/2014/main" id="{9835DCC4-BEF0-0B0A-EC95-BB8B2B13DD96}"/>
              </a:ext>
            </a:extLst>
          </p:cNvPr>
          <p:cNvSpPr>
            <a:spLocks noGrp="1"/>
          </p:cNvSpPr>
          <p:nvPr>
            <p:ph idx="1"/>
          </p:nvPr>
        </p:nvSpPr>
        <p:spPr/>
        <p:txBody>
          <a:bodyPr>
            <a:normAutofit/>
          </a:bodyPr>
          <a:lstStyle/>
          <a:p>
            <a:r>
              <a:rPr lang="en-US" b="1" dirty="0">
                <a:latin typeface="Times New Roman" panose="02020603050405020304" pitchFamily="18" charset="0"/>
                <a:cs typeface="Times New Roman" panose="02020603050405020304" pitchFamily="18" charset="0"/>
              </a:rPr>
              <a:t>Independent Variable (Manipulated Variable):</a:t>
            </a:r>
          </a:p>
          <a:p>
            <a:pPr lvl="1"/>
            <a:r>
              <a:rPr lang="en-US" dirty="0">
                <a:latin typeface="Times New Roman" panose="02020603050405020304" pitchFamily="18" charset="0"/>
                <a:cs typeface="Times New Roman" panose="02020603050405020304" pitchFamily="18" charset="0"/>
              </a:rPr>
              <a:t>This is the variable that is deliberately changed or manipulated in the study. It is the primary focus of the experiment to see how it affects the dependent variable.</a:t>
            </a:r>
          </a:p>
          <a:p>
            <a:pPr lvl="1"/>
            <a:r>
              <a:rPr lang="en-US" dirty="0">
                <a:latin typeface="Times New Roman" panose="02020603050405020304" pitchFamily="18" charset="0"/>
                <a:cs typeface="Times New Roman" panose="02020603050405020304" pitchFamily="18" charset="0"/>
              </a:rPr>
              <a:t>Example: In a study on tree growth, the independent variable could be soil moisture levels.</a:t>
            </a:r>
          </a:p>
          <a:p>
            <a:pPr lvl="1"/>
            <a:endParaRPr lang="en-US"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Dependent Variable (Responding Variable):</a:t>
            </a:r>
          </a:p>
          <a:p>
            <a:pPr lvl="1"/>
            <a:r>
              <a:rPr lang="en-US" dirty="0">
                <a:latin typeface="Times New Roman" panose="02020603050405020304" pitchFamily="18" charset="0"/>
                <a:cs typeface="Times New Roman" panose="02020603050405020304" pitchFamily="18" charset="0"/>
              </a:rPr>
              <a:t>This variable changes in response to the manipulation of the independent variable. It is what you measure to assess the effect of the independent variable.</a:t>
            </a:r>
          </a:p>
          <a:p>
            <a:pPr lvl="1"/>
            <a:r>
              <a:rPr lang="en-US" dirty="0">
                <a:latin typeface="Times New Roman" panose="02020603050405020304" pitchFamily="18" charset="0"/>
                <a:cs typeface="Times New Roman" panose="02020603050405020304" pitchFamily="18" charset="0"/>
              </a:rPr>
              <a:t>Example: The growth rate of trees, which responds to changes in soil moisture.</a:t>
            </a:r>
          </a:p>
        </p:txBody>
      </p:sp>
    </p:spTree>
    <p:extLst>
      <p:ext uri="{BB962C8B-B14F-4D97-AF65-F5344CB8AC3E}">
        <p14:creationId xmlns:p14="http://schemas.microsoft.com/office/powerpoint/2010/main" val="344868832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Equity</Template>
  <TotalTime>10030</TotalTime>
  <Words>4438</Words>
  <Application>Microsoft Office PowerPoint</Application>
  <PresentationFormat>On-screen Show (4:3)</PresentationFormat>
  <Paragraphs>412</Paragraphs>
  <Slides>48</Slides>
  <Notes>15</Notes>
  <HiddenSlides>0</HiddenSlides>
  <MMClips>0</MMClips>
  <ScaleCrop>false</ScaleCrop>
  <HeadingPairs>
    <vt:vector size="6" baseType="variant">
      <vt:variant>
        <vt:lpstr>Fonts Used</vt:lpstr>
      </vt:variant>
      <vt:variant>
        <vt:i4>13</vt:i4>
      </vt:variant>
      <vt:variant>
        <vt:lpstr>Theme</vt:lpstr>
      </vt:variant>
      <vt:variant>
        <vt:i4>2</vt:i4>
      </vt:variant>
      <vt:variant>
        <vt:lpstr>Slide Titles</vt:lpstr>
      </vt:variant>
      <vt:variant>
        <vt:i4>48</vt:i4>
      </vt:variant>
    </vt:vector>
  </HeadingPairs>
  <TitlesOfParts>
    <vt:vector size="63" baseType="lpstr">
      <vt:lpstr>Aptos</vt:lpstr>
      <vt:lpstr>Aptos Display</vt:lpstr>
      <vt:lpstr>Arial</vt:lpstr>
      <vt:lpstr>Arial Narrow</vt:lpstr>
      <vt:lpstr>Calibri</vt:lpstr>
      <vt:lpstr>Calibri Light</vt:lpstr>
      <vt:lpstr>Gill Sans Ultra Bold Condensed</vt:lpstr>
      <vt:lpstr>Helvetica</vt:lpstr>
      <vt:lpstr>Helvetica Neue</vt:lpstr>
      <vt:lpstr>inherit</vt:lpstr>
      <vt:lpstr>Monotype Sorts</vt:lpstr>
      <vt:lpstr>Söhne</vt:lpstr>
      <vt:lpstr>Times New Roman</vt:lpstr>
      <vt:lpstr>Office Theme</vt:lpstr>
      <vt:lpstr>1_Office Theme</vt:lpstr>
      <vt:lpstr>Experimental Design and Ecological Sampling</vt:lpstr>
      <vt:lpstr>What is Experimental Design?</vt:lpstr>
      <vt:lpstr>Why should you care?</vt:lpstr>
      <vt:lpstr>Key Information for Experimental Design</vt:lpstr>
      <vt:lpstr>Define the problem: Hypothesis or study objective</vt:lpstr>
      <vt:lpstr>Define the problem: Hypothesis or study objective</vt:lpstr>
      <vt:lpstr>Define the problem: Hypothesis or study objective</vt:lpstr>
      <vt:lpstr>Define the problem: Hypothesis or study objective</vt:lpstr>
      <vt:lpstr>Variables of interest</vt:lpstr>
      <vt:lpstr>Variables of interest</vt:lpstr>
      <vt:lpstr>Sample, replicate and pseudo replicate </vt:lpstr>
      <vt:lpstr>Sample, replicate and pseudoreplicate </vt:lpstr>
      <vt:lpstr>Sample, replicate and pseudoreplicate </vt:lpstr>
      <vt:lpstr>Sample, replicate and pseudoreplicate </vt:lpstr>
      <vt:lpstr>Sample, replicate and pseudoreplicate </vt:lpstr>
      <vt:lpstr>Sample, replicate and pseudoreplicate </vt:lpstr>
      <vt:lpstr>Sample, replicate and pseudoreplicate </vt:lpstr>
      <vt:lpstr>Methods</vt:lpstr>
      <vt:lpstr>Sampling design</vt:lpstr>
      <vt:lpstr>Understanding Statistical Power</vt:lpstr>
      <vt:lpstr>Understanding Statistical Power</vt:lpstr>
      <vt:lpstr>Sampling design</vt:lpstr>
      <vt:lpstr>Sampling design</vt:lpstr>
      <vt:lpstr>Sampling design: Judgmental Sampling</vt:lpstr>
      <vt:lpstr>Sampling design:  Judgmental Sampling</vt:lpstr>
      <vt:lpstr>Sampling design:  Judgmental Sampling</vt:lpstr>
      <vt:lpstr>Sampling design</vt:lpstr>
      <vt:lpstr>Sampling design: Random sampling (Probability-based sampling design)</vt:lpstr>
      <vt:lpstr>Sampling design: Random sampling (Probability-based sampling design)</vt:lpstr>
      <vt:lpstr>Sampling design: Random sampling (Probability-based sampling design)</vt:lpstr>
      <vt:lpstr>Sampling design: Random sampling (Probability-based sampling design)</vt:lpstr>
      <vt:lpstr>Sampling design: Random sampling (Probability-based sampling design)</vt:lpstr>
      <vt:lpstr>Sampling design: Random sampling (Probability-based sampling design)</vt:lpstr>
      <vt:lpstr>Sampling design: Random sampling (Probability-based sampling design)</vt:lpstr>
      <vt:lpstr>Ranked set sampling vs Adaptive cluster sampling</vt:lpstr>
      <vt:lpstr>Sampling design: Random sampling (Probability-based sampling design)</vt:lpstr>
      <vt:lpstr>When to choose what</vt:lpstr>
      <vt:lpstr>PowerPoint Presentation</vt:lpstr>
      <vt:lpstr>Key Information for                                      Experimental Design</vt:lpstr>
      <vt:lpstr>Key Information for                                      Experimental Design</vt:lpstr>
      <vt:lpstr>Key Information for                                      Experimental Design</vt:lpstr>
      <vt:lpstr>Key Information for                                      Experimental Design</vt:lpstr>
      <vt:lpstr>PowerPoint Presentation</vt:lpstr>
      <vt:lpstr>PowerPoint Presentation</vt:lpstr>
      <vt:lpstr>PowerPoint Presentation</vt:lpstr>
      <vt:lpstr>PowerPoint Presentation</vt:lpstr>
      <vt:lpstr>PowerPoint Presentation</vt:lpstr>
      <vt:lpstr>PowerPoint Presentation</vt:lpstr>
    </vt:vector>
  </TitlesOfParts>
  <Company>WSFCS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Ecological Sampling</dc:title>
  <dc:creator>abrooks</dc:creator>
  <cp:lastModifiedBy>Pablo Esteban Gutiérrez-Fonseca (he/him)</cp:lastModifiedBy>
  <cp:revision>200</cp:revision>
  <dcterms:created xsi:type="dcterms:W3CDTF">2007-01-05T15:08:22Z</dcterms:created>
  <dcterms:modified xsi:type="dcterms:W3CDTF">2024-09-03T14:44:49Z</dcterms:modified>
</cp:coreProperties>
</file>